
<file path=[Content_Types].xml><?xml version="1.0" encoding="utf-8"?>
<Types xmlns="http://schemas.openxmlformats.org/package/2006/content-types">
  <Default Extension="fntdata" ContentType="application/x-fontdata"/>
  <Default Extension="glb" ContentType="model/gltf.binary"/>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8.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52"/>
  </p:notesMasterIdLst>
  <p:sldIdLst>
    <p:sldId id="257" r:id="rId2"/>
    <p:sldId id="259" r:id="rId3"/>
    <p:sldId id="278" r:id="rId4"/>
    <p:sldId id="280" r:id="rId5"/>
    <p:sldId id="279" r:id="rId6"/>
    <p:sldId id="281" r:id="rId7"/>
    <p:sldId id="266" r:id="rId8"/>
    <p:sldId id="293" r:id="rId9"/>
    <p:sldId id="292" r:id="rId10"/>
    <p:sldId id="282" r:id="rId11"/>
    <p:sldId id="290" r:id="rId12"/>
    <p:sldId id="291" r:id="rId13"/>
    <p:sldId id="294" r:id="rId14"/>
    <p:sldId id="295" r:id="rId15"/>
    <p:sldId id="288" r:id="rId16"/>
    <p:sldId id="298" r:id="rId17"/>
    <p:sldId id="299" r:id="rId18"/>
    <p:sldId id="300" r:id="rId19"/>
    <p:sldId id="296" r:id="rId20"/>
    <p:sldId id="301" r:id="rId21"/>
    <p:sldId id="302" r:id="rId22"/>
    <p:sldId id="303" r:id="rId23"/>
    <p:sldId id="304" r:id="rId24"/>
    <p:sldId id="305" r:id="rId25"/>
    <p:sldId id="306" r:id="rId26"/>
    <p:sldId id="307" r:id="rId27"/>
    <p:sldId id="308" r:id="rId28"/>
    <p:sldId id="339" r:id="rId29"/>
    <p:sldId id="340" r:id="rId30"/>
    <p:sldId id="341" r:id="rId31"/>
    <p:sldId id="342" r:id="rId32"/>
    <p:sldId id="343" r:id="rId33"/>
    <p:sldId id="344" r:id="rId34"/>
    <p:sldId id="345" r:id="rId35"/>
    <p:sldId id="346" r:id="rId36"/>
    <p:sldId id="347" r:id="rId37"/>
    <p:sldId id="348" r:id="rId38"/>
    <p:sldId id="349" r:id="rId39"/>
    <p:sldId id="350" r:id="rId40"/>
    <p:sldId id="351" r:id="rId41"/>
    <p:sldId id="352" r:id="rId42"/>
    <p:sldId id="353" r:id="rId43"/>
    <p:sldId id="354" r:id="rId44"/>
    <p:sldId id="355" r:id="rId45"/>
    <p:sldId id="356" r:id="rId46"/>
    <p:sldId id="357" r:id="rId47"/>
    <p:sldId id="358" r:id="rId48"/>
    <p:sldId id="359" r:id="rId49"/>
    <p:sldId id="360" r:id="rId50"/>
    <p:sldId id="361" r:id="rId51"/>
  </p:sldIdLst>
  <p:sldSz cx="9144000" cy="5143500" type="screen16x9"/>
  <p:notesSz cx="6858000" cy="9144000"/>
  <p:embeddedFontLst>
    <p:embeddedFont>
      <p:font typeface="Cambria Math" panose="02040503050406030204" pitchFamily="18" charset="0"/>
      <p:regular r:id="rId53"/>
    </p:embeddedFont>
    <p:embeddedFont>
      <p:font typeface="Inter" panose="02000503000000020004" pitchFamily="2" charset="0"/>
      <p:regular r:id="rId54"/>
      <p:bold r:id="rId55"/>
      <p:italic r:id="rId56"/>
      <p:boldItalic r:id="rId57"/>
    </p:embeddedFont>
    <p:embeddedFont>
      <p:font typeface="Inter Medium" panose="02000503000000020004" pitchFamily="2" charset="0"/>
      <p:regular r:id="rId58"/>
      <p:bold r:id="rId59"/>
      <p:italic r:id="rId60"/>
      <p:boldItalic r:id="rId61"/>
    </p:embeddedFont>
    <p:embeddedFont>
      <p:font typeface="Outfit" pitchFamily="2" charset="0"/>
      <p:regular r:id="rId62"/>
      <p:bold r:id="rId6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759"/>
    <p:restoredTop sz="94668"/>
  </p:normalViewPr>
  <p:slideViewPr>
    <p:cSldViewPr snapToGrid="0">
      <p:cViewPr varScale="1">
        <p:scale>
          <a:sx n="152" d="100"/>
          <a:sy n="152" d="100"/>
        </p:scale>
        <p:origin x="1104" y="184"/>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font" Target="fonts/font3.fntdata"/><Relationship Id="rId63" Type="http://schemas.openxmlformats.org/officeDocument/2006/relationships/font" Target="fonts/font11.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1.fntdata"/><Relationship Id="rId58" Type="http://schemas.openxmlformats.org/officeDocument/2006/relationships/font" Target="fonts/font6.fntdata"/><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font" Target="fonts/font9.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4.fntdata"/><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7.fntdata"/><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2.fntdata"/><Relationship Id="rId62"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5.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60" Type="http://schemas.openxmlformats.org/officeDocument/2006/relationships/font" Target="fonts/font8.fntdata"/><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diagrams/_rels/data4.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image" Target="../media/image18.jpeg"/></Relationships>
</file>

<file path=ppt/diagrams/_rels/data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svg"/><Relationship Id="rId1" Type="http://schemas.openxmlformats.org/officeDocument/2006/relationships/image" Target="../media/image20.png"/><Relationship Id="rId4" Type="http://schemas.openxmlformats.org/officeDocument/2006/relationships/image" Target="../media/image23.svg"/></Relationships>
</file>

<file path=ppt/diagrams/_rels/drawing4.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image" Target="../media/image18.jpeg"/></Relationships>
</file>

<file path=ppt/diagrams/_rels/drawing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svg"/><Relationship Id="rId1" Type="http://schemas.openxmlformats.org/officeDocument/2006/relationships/image" Target="../media/image20.png"/><Relationship Id="rId4" Type="http://schemas.openxmlformats.org/officeDocument/2006/relationships/image" Target="../media/image23.svg"/></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632C968-38C8-4B67-8576-12E2D4D6667C}" type="doc">
      <dgm:prSet loTypeId="urn:microsoft.com/office/officeart/2005/8/layout/list1" loCatId="list" qsTypeId="urn:microsoft.com/office/officeart/2005/8/quickstyle/simple1" qsCatId="simple" csTypeId="urn:microsoft.com/office/officeart/2005/8/colors/colorful5" csCatId="colorful" phldr="1"/>
      <dgm:spPr/>
      <dgm:t>
        <a:bodyPr/>
        <a:lstStyle/>
        <a:p>
          <a:endParaRPr lang="en-US"/>
        </a:p>
      </dgm:t>
    </dgm:pt>
    <dgm:pt modelId="{BC9895DD-57B7-4965-95E7-395583D3BE25}">
      <dgm:prSet/>
      <dgm:spPr/>
      <dgm:t>
        <a:bodyPr/>
        <a:lstStyle/>
        <a:p>
          <a:r>
            <a:rPr lang="en-GB" noProof="0" dirty="0">
              <a:solidFill>
                <a:schemeClr val="tx2"/>
              </a:solidFill>
              <a:latin typeface="Inter" panose="02000503000000020004" pitchFamily="2" charset="0"/>
              <a:ea typeface="Inter" panose="02000503000000020004" pitchFamily="2" charset="0"/>
            </a:rPr>
            <a:t>everything starts here</a:t>
          </a:r>
        </a:p>
      </dgm:t>
    </dgm:pt>
    <dgm:pt modelId="{4B49A2CE-BD86-4317-A54F-73A929114285}" type="parTrans" cxnId="{875C2C51-70B2-42FC-8F4B-739A9FDA00A8}">
      <dgm:prSet/>
      <dgm:spPr/>
      <dgm:t>
        <a:bodyPr/>
        <a:lstStyle/>
        <a:p>
          <a:endParaRPr lang="en-US">
            <a:solidFill>
              <a:schemeClr val="tx2"/>
            </a:solidFill>
            <a:latin typeface="Inter" panose="02000503000000020004" pitchFamily="2" charset="0"/>
            <a:ea typeface="Inter" panose="02000503000000020004" pitchFamily="2" charset="0"/>
          </a:endParaRPr>
        </a:p>
      </dgm:t>
    </dgm:pt>
    <dgm:pt modelId="{B880429E-50A3-481E-9166-F7B680FA26E0}" type="sibTrans" cxnId="{875C2C51-70B2-42FC-8F4B-739A9FDA00A8}">
      <dgm:prSet/>
      <dgm:spPr/>
      <dgm:t>
        <a:bodyPr/>
        <a:lstStyle/>
        <a:p>
          <a:endParaRPr lang="en-US">
            <a:solidFill>
              <a:schemeClr val="tx2"/>
            </a:solidFill>
            <a:latin typeface="Inter" panose="02000503000000020004" pitchFamily="2" charset="0"/>
            <a:ea typeface="Inter" panose="02000503000000020004" pitchFamily="2" charset="0"/>
          </a:endParaRPr>
        </a:p>
      </dgm:t>
    </dgm:pt>
    <dgm:pt modelId="{8AE5C932-63F4-4DCE-B996-D20A49E40A78}">
      <dgm:prSet/>
      <dgm:spPr/>
      <dgm:t>
        <a:bodyPr/>
        <a:lstStyle/>
        <a:p>
          <a:r>
            <a:rPr lang="en-GB" noProof="0" dirty="0">
              <a:solidFill>
                <a:schemeClr val="tx2"/>
              </a:solidFill>
              <a:latin typeface="Inter" panose="02000503000000020004" pitchFamily="2" charset="0"/>
              <a:ea typeface="Inter" panose="02000503000000020004" pitchFamily="2" charset="0"/>
            </a:rPr>
            <a:t>CIA requirements</a:t>
          </a:r>
        </a:p>
      </dgm:t>
    </dgm:pt>
    <dgm:pt modelId="{9251F17F-3E33-491E-883C-94F6360E0E48}" type="parTrans" cxnId="{385FE038-04DF-442E-84ED-1FC2666A63CF}">
      <dgm:prSet/>
      <dgm:spPr/>
      <dgm:t>
        <a:bodyPr/>
        <a:lstStyle/>
        <a:p>
          <a:endParaRPr lang="en-US">
            <a:solidFill>
              <a:schemeClr val="tx2"/>
            </a:solidFill>
            <a:latin typeface="Inter" panose="02000503000000020004" pitchFamily="2" charset="0"/>
            <a:ea typeface="Inter" panose="02000503000000020004" pitchFamily="2" charset="0"/>
          </a:endParaRPr>
        </a:p>
      </dgm:t>
    </dgm:pt>
    <dgm:pt modelId="{F252BE5A-17B0-4F02-B357-2E887E25AE1D}" type="sibTrans" cxnId="{385FE038-04DF-442E-84ED-1FC2666A63CF}">
      <dgm:prSet/>
      <dgm:spPr/>
      <dgm:t>
        <a:bodyPr/>
        <a:lstStyle/>
        <a:p>
          <a:endParaRPr lang="en-US">
            <a:solidFill>
              <a:schemeClr val="tx2"/>
            </a:solidFill>
            <a:latin typeface="Inter" panose="02000503000000020004" pitchFamily="2" charset="0"/>
            <a:ea typeface="Inter" panose="02000503000000020004" pitchFamily="2" charset="0"/>
          </a:endParaRPr>
        </a:p>
      </dgm:t>
    </dgm:pt>
    <dgm:pt modelId="{62E8D819-AA5E-475E-8D33-AC5AC6D450F4}">
      <dgm:prSet/>
      <dgm:spPr/>
      <dgm:t>
        <a:bodyPr/>
        <a:lstStyle/>
        <a:p>
          <a:r>
            <a:rPr lang="en-GB" noProof="0" dirty="0">
              <a:solidFill>
                <a:schemeClr val="tx2"/>
              </a:solidFill>
              <a:latin typeface="Inter" panose="02000503000000020004" pitchFamily="2" charset="0"/>
              <a:ea typeface="Inter" panose="02000503000000020004" pitchFamily="2" charset="0"/>
            </a:rPr>
            <a:t>other (non-secondary) requirements</a:t>
          </a:r>
        </a:p>
      </dgm:t>
    </dgm:pt>
    <dgm:pt modelId="{D2437690-A471-4504-8B5D-9168BAE1A812}" type="parTrans" cxnId="{83B86503-201B-4898-9F73-E7D70CC72409}">
      <dgm:prSet/>
      <dgm:spPr/>
      <dgm:t>
        <a:bodyPr/>
        <a:lstStyle/>
        <a:p>
          <a:endParaRPr lang="en-US">
            <a:solidFill>
              <a:schemeClr val="tx2"/>
            </a:solidFill>
            <a:latin typeface="Inter" panose="02000503000000020004" pitchFamily="2" charset="0"/>
            <a:ea typeface="Inter" panose="02000503000000020004" pitchFamily="2" charset="0"/>
          </a:endParaRPr>
        </a:p>
      </dgm:t>
    </dgm:pt>
    <dgm:pt modelId="{F05589E3-C2AC-44D3-B69F-4CD05E960745}" type="sibTrans" cxnId="{83B86503-201B-4898-9F73-E7D70CC72409}">
      <dgm:prSet/>
      <dgm:spPr/>
      <dgm:t>
        <a:bodyPr/>
        <a:lstStyle/>
        <a:p>
          <a:endParaRPr lang="en-US">
            <a:solidFill>
              <a:schemeClr val="tx2"/>
            </a:solidFill>
            <a:latin typeface="Inter" panose="02000503000000020004" pitchFamily="2" charset="0"/>
            <a:ea typeface="Inter" panose="02000503000000020004" pitchFamily="2" charset="0"/>
          </a:endParaRPr>
        </a:p>
      </dgm:t>
    </dgm:pt>
    <dgm:pt modelId="{57E8F2E5-D14F-4E17-9E8A-A843936F1693}">
      <dgm:prSet/>
      <dgm:spPr/>
      <dgm:t>
        <a:bodyPr/>
        <a:lstStyle/>
        <a:p>
          <a:r>
            <a:rPr lang="en-GB" noProof="0" dirty="0">
              <a:solidFill>
                <a:schemeClr val="tx2"/>
              </a:solidFill>
              <a:latin typeface="Inter" panose="02000503000000020004" pitchFamily="2" charset="0"/>
              <a:ea typeface="Inter" panose="02000503000000020004" pitchFamily="2" charset="0"/>
            </a:rPr>
            <a:t>what is a requirement?</a:t>
          </a:r>
        </a:p>
      </dgm:t>
    </dgm:pt>
    <dgm:pt modelId="{435EE09B-F071-4732-BF7F-D76354D224BB}" type="parTrans" cxnId="{3B191EF0-8BDE-4B06-A92C-3F7FA42A2D8E}">
      <dgm:prSet/>
      <dgm:spPr/>
      <dgm:t>
        <a:bodyPr/>
        <a:lstStyle/>
        <a:p>
          <a:endParaRPr lang="en-US">
            <a:solidFill>
              <a:schemeClr val="tx2"/>
            </a:solidFill>
            <a:latin typeface="Inter" panose="02000503000000020004" pitchFamily="2" charset="0"/>
            <a:ea typeface="Inter" panose="02000503000000020004" pitchFamily="2" charset="0"/>
          </a:endParaRPr>
        </a:p>
      </dgm:t>
    </dgm:pt>
    <dgm:pt modelId="{FD938DB9-CFED-42E1-A0E3-010E4168E4C4}" type="sibTrans" cxnId="{3B191EF0-8BDE-4B06-A92C-3F7FA42A2D8E}">
      <dgm:prSet/>
      <dgm:spPr/>
      <dgm:t>
        <a:bodyPr/>
        <a:lstStyle/>
        <a:p>
          <a:endParaRPr lang="en-US">
            <a:solidFill>
              <a:schemeClr val="tx2"/>
            </a:solidFill>
            <a:latin typeface="Inter" panose="02000503000000020004" pitchFamily="2" charset="0"/>
            <a:ea typeface="Inter" panose="02000503000000020004" pitchFamily="2" charset="0"/>
          </a:endParaRPr>
        </a:p>
      </dgm:t>
    </dgm:pt>
    <dgm:pt modelId="{2E8B6A35-FFB5-4410-AFC9-8234A28C3DD7}">
      <dgm:prSet/>
      <dgm:spPr/>
      <dgm:t>
        <a:bodyPr/>
        <a:lstStyle/>
        <a:p>
          <a:r>
            <a:rPr lang="en-GB" noProof="0" dirty="0">
              <a:solidFill>
                <a:schemeClr val="tx2"/>
              </a:solidFill>
              <a:latin typeface="Inter" panose="02000503000000020004" pitchFamily="2" charset="0"/>
              <a:ea typeface="Inter" panose="02000503000000020004" pitchFamily="2" charset="0"/>
            </a:rPr>
            <a:t>safety vs. security</a:t>
          </a:r>
        </a:p>
      </dgm:t>
    </dgm:pt>
    <dgm:pt modelId="{A2EA159F-7386-4CD7-BF7B-DA0C1B40B831}" type="parTrans" cxnId="{CE6F1609-7659-476E-B818-2D2A5ADF4AA3}">
      <dgm:prSet/>
      <dgm:spPr/>
      <dgm:t>
        <a:bodyPr/>
        <a:lstStyle/>
        <a:p>
          <a:endParaRPr lang="en-US">
            <a:solidFill>
              <a:schemeClr val="tx2"/>
            </a:solidFill>
            <a:latin typeface="Inter" panose="02000503000000020004" pitchFamily="2" charset="0"/>
            <a:ea typeface="Inter" panose="02000503000000020004" pitchFamily="2" charset="0"/>
          </a:endParaRPr>
        </a:p>
      </dgm:t>
    </dgm:pt>
    <dgm:pt modelId="{79C76443-406D-4E5F-942D-56EC97BE31C0}" type="sibTrans" cxnId="{CE6F1609-7659-476E-B818-2D2A5ADF4AA3}">
      <dgm:prSet/>
      <dgm:spPr/>
      <dgm:t>
        <a:bodyPr/>
        <a:lstStyle/>
        <a:p>
          <a:endParaRPr lang="en-US">
            <a:solidFill>
              <a:schemeClr val="tx2"/>
            </a:solidFill>
            <a:latin typeface="Inter" panose="02000503000000020004" pitchFamily="2" charset="0"/>
            <a:ea typeface="Inter" panose="02000503000000020004" pitchFamily="2" charset="0"/>
          </a:endParaRPr>
        </a:p>
      </dgm:t>
    </dgm:pt>
    <dgm:pt modelId="{866D828D-8B6C-AA41-B3EA-6D2D6A6432B9}" type="pres">
      <dgm:prSet presAssocID="{2632C968-38C8-4B67-8576-12E2D4D6667C}" presName="linear" presStyleCnt="0">
        <dgm:presLayoutVars>
          <dgm:dir/>
          <dgm:animLvl val="lvl"/>
          <dgm:resizeHandles val="exact"/>
        </dgm:presLayoutVars>
      </dgm:prSet>
      <dgm:spPr/>
    </dgm:pt>
    <dgm:pt modelId="{5EEA0DC3-19DC-A44E-A46D-F2B75A243C96}" type="pres">
      <dgm:prSet presAssocID="{BC9895DD-57B7-4965-95E7-395583D3BE25}" presName="parentLin" presStyleCnt="0"/>
      <dgm:spPr/>
    </dgm:pt>
    <dgm:pt modelId="{56BF8213-70AE-F145-80B9-AC4F75E93CAC}" type="pres">
      <dgm:prSet presAssocID="{BC9895DD-57B7-4965-95E7-395583D3BE25}" presName="parentLeftMargin" presStyleLbl="node1" presStyleIdx="0" presStyleCnt="5"/>
      <dgm:spPr/>
    </dgm:pt>
    <dgm:pt modelId="{C49FBADF-8E4B-CC43-BA37-3E863AA0C565}" type="pres">
      <dgm:prSet presAssocID="{BC9895DD-57B7-4965-95E7-395583D3BE25}" presName="parentText" presStyleLbl="node1" presStyleIdx="0" presStyleCnt="5">
        <dgm:presLayoutVars>
          <dgm:chMax val="0"/>
          <dgm:bulletEnabled val="1"/>
        </dgm:presLayoutVars>
      </dgm:prSet>
      <dgm:spPr/>
    </dgm:pt>
    <dgm:pt modelId="{11173F81-79D8-8C41-9809-B991D14E9EE6}" type="pres">
      <dgm:prSet presAssocID="{BC9895DD-57B7-4965-95E7-395583D3BE25}" presName="negativeSpace" presStyleCnt="0"/>
      <dgm:spPr/>
    </dgm:pt>
    <dgm:pt modelId="{72D5D606-122A-7349-87B5-C20D21B1E1B4}" type="pres">
      <dgm:prSet presAssocID="{BC9895DD-57B7-4965-95E7-395583D3BE25}" presName="childText" presStyleLbl="conFgAcc1" presStyleIdx="0" presStyleCnt="5">
        <dgm:presLayoutVars>
          <dgm:bulletEnabled val="1"/>
        </dgm:presLayoutVars>
      </dgm:prSet>
      <dgm:spPr/>
    </dgm:pt>
    <dgm:pt modelId="{A1DBFB32-26AE-A043-9145-C224F6ACDB48}" type="pres">
      <dgm:prSet presAssocID="{B880429E-50A3-481E-9166-F7B680FA26E0}" presName="spaceBetweenRectangles" presStyleCnt="0"/>
      <dgm:spPr/>
    </dgm:pt>
    <dgm:pt modelId="{FD9CA1BE-77AC-CA4C-AB14-72F2EE1ABEEB}" type="pres">
      <dgm:prSet presAssocID="{8AE5C932-63F4-4DCE-B996-D20A49E40A78}" presName="parentLin" presStyleCnt="0"/>
      <dgm:spPr/>
    </dgm:pt>
    <dgm:pt modelId="{CA218014-2EA7-CA4A-9DEC-DAC183377178}" type="pres">
      <dgm:prSet presAssocID="{8AE5C932-63F4-4DCE-B996-D20A49E40A78}" presName="parentLeftMargin" presStyleLbl="node1" presStyleIdx="0" presStyleCnt="5"/>
      <dgm:spPr/>
    </dgm:pt>
    <dgm:pt modelId="{AF76087D-37D7-EF4B-91E4-74F330DDBDEC}" type="pres">
      <dgm:prSet presAssocID="{8AE5C932-63F4-4DCE-B996-D20A49E40A78}" presName="parentText" presStyleLbl="node1" presStyleIdx="1" presStyleCnt="5" custLinFactNeighborX="-2209" custLinFactNeighborY="13504">
        <dgm:presLayoutVars>
          <dgm:chMax val="0"/>
          <dgm:bulletEnabled val="1"/>
        </dgm:presLayoutVars>
      </dgm:prSet>
      <dgm:spPr/>
    </dgm:pt>
    <dgm:pt modelId="{21679732-FF98-B04F-93B4-1160B63DE914}" type="pres">
      <dgm:prSet presAssocID="{8AE5C932-63F4-4DCE-B996-D20A49E40A78}" presName="negativeSpace" presStyleCnt="0"/>
      <dgm:spPr/>
    </dgm:pt>
    <dgm:pt modelId="{39DF9F3C-7359-7B41-9D07-35034D0637F8}" type="pres">
      <dgm:prSet presAssocID="{8AE5C932-63F4-4DCE-B996-D20A49E40A78}" presName="childText" presStyleLbl="conFgAcc1" presStyleIdx="1" presStyleCnt="5">
        <dgm:presLayoutVars>
          <dgm:bulletEnabled val="1"/>
        </dgm:presLayoutVars>
      </dgm:prSet>
      <dgm:spPr/>
    </dgm:pt>
    <dgm:pt modelId="{E5400926-A24E-DF40-BC2C-844C607B346F}" type="pres">
      <dgm:prSet presAssocID="{F252BE5A-17B0-4F02-B357-2E887E25AE1D}" presName="spaceBetweenRectangles" presStyleCnt="0"/>
      <dgm:spPr/>
    </dgm:pt>
    <dgm:pt modelId="{B44313FA-AB60-CC4C-9F37-64B89EAA0C0C}" type="pres">
      <dgm:prSet presAssocID="{62E8D819-AA5E-475E-8D33-AC5AC6D450F4}" presName="parentLin" presStyleCnt="0"/>
      <dgm:spPr/>
    </dgm:pt>
    <dgm:pt modelId="{03F2066E-95A9-C54D-A901-2684AFE8D320}" type="pres">
      <dgm:prSet presAssocID="{62E8D819-AA5E-475E-8D33-AC5AC6D450F4}" presName="parentLeftMargin" presStyleLbl="node1" presStyleIdx="1" presStyleCnt="5"/>
      <dgm:spPr/>
    </dgm:pt>
    <dgm:pt modelId="{102F82F8-2ED0-8D4C-AD8F-2B7E74601EAA}" type="pres">
      <dgm:prSet presAssocID="{62E8D819-AA5E-475E-8D33-AC5AC6D450F4}" presName="parentText" presStyleLbl="node1" presStyleIdx="2" presStyleCnt="5">
        <dgm:presLayoutVars>
          <dgm:chMax val="0"/>
          <dgm:bulletEnabled val="1"/>
        </dgm:presLayoutVars>
      </dgm:prSet>
      <dgm:spPr/>
    </dgm:pt>
    <dgm:pt modelId="{07057825-45D0-934E-8BF3-A2AA8671E108}" type="pres">
      <dgm:prSet presAssocID="{62E8D819-AA5E-475E-8D33-AC5AC6D450F4}" presName="negativeSpace" presStyleCnt="0"/>
      <dgm:spPr/>
    </dgm:pt>
    <dgm:pt modelId="{8AF74242-513B-1E44-B83D-F44CAD7D6041}" type="pres">
      <dgm:prSet presAssocID="{62E8D819-AA5E-475E-8D33-AC5AC6D450F4}" presName="childText" presStyleLbl="conFgAcc1" presStyleIdx="2" presStyleCnt="5">
        <dgm:presLayoutVars>
          <dgm:bulletEnabled val="1"/>
        </dgm:presLayoutVars>
      </dgm:prSet>
      <dgm:spPr/>
    </dgm:pt>
    <dgm:pt modelId="{13238642-6B09-F846-936E-FF5B63EF8475}" type="pres">
      <dgm:prSet presAssocID="{F05589E3-C2AC-44D3-B69F-4CD05E960745}" presName="spaceBetweenRectangles" presStyleCnt="0"/>
      <dgm:spPr/>
    </dgm:pt>
    <dgm:pt modelId="{26DAB77B-FAAC-F948-90E1-61E6FBCB7FC8}" type="pres">
      <dgm:prSet presAssocID="{57E8F2E5-D14F-4E17-9E8A-A843936F1693}" presName="parentLin" presStyleCnt="0"/>
      <dgm:spPr/>
    </dgm:pt>
    <dgm:pt modelId="{9DEA4C8A-2E08-2945-9866-0D3780AC4916}" type="pres">
      <dgm:prSet presAssocID="{57E8F2E5-D14F-4E17-9E8A-A843936F1693}" presName="parentLeftMargin" presStyleLbl="node1" presStyleIdx="2" presStyleCnt="5"/>
      <dgm:spPr/>
    </dgm:pt>
    <dgm:pt modelId="{431919EE-A02F-294D-9599-275B105AE2B5}" type="pres">
      <dgm:prSet presAssocID="{57E8F2E5-D14F-4E17-9E8A-A843936F1693}" presName="parentText" presStyleLbl="node1" presStyleIdx="3" presStyleCnt="5">
        <dgm:presLayoutVars>
          <dgm:chMax val="0"/>
          <dgm:bulletEnabled val="1"/>
        </dgm:presLayoutVars>
      </dgm:prSet>
      <dgm:spPr/>
    </dgm:pt>
    <dgm:pt modelId="{83FE5D7A-411B-2940-8DDE-11C6899E3E60}" type="pres">
      <dgm:prSet presAssocID="{57E8F2E5-D14F-4E17-9E8A-A843936F1693}" presName="negativeSpace" presStyleCnt="0"/>
      <dgm:spPr/>
    </dgm:pt>
    <dgm:pt modelId="{B60D75CE-FDC0-0D4F-AE32-211E0F7D4CCA}" type="pres">
      <dgm:prSet presAssocID="{57E8F2E5-D14F-4E17-9E8A-A843936F1693}" presName="childText" presStyleLbl="conFgAcc1" presStyleIdx="3" presStyleCnt="5">
        <dgm:presLayoutVars>
          <dgm:bulletEnabled val="1"/>
        </dgm:presLayoutVars>
      </dgm:prSet>
      <dgm:spPr/>
    </dgm:pt>
    <dgm:pt modelId="{F72F8B05-49FF-7645-9095-0B20CCFBB50E}" type="pres">
      <dgm:prSet presAssocID="{FD938DB9-CFED-42E1-A0E3-010E4168E4C4}" presName="spaceBetweenRectangles" presStyleCnt="0"/>
      <dgm:spPr/>
    </dgm:pt>
    <dgm:pt modelId="{66EAC5F5-5490-8840-94B1-A44A3D56F1D3}" type="pres">
      <dgm:prSet presAssocID="{2E8B6A35-FFB5-4410-AFC9-8234A28C3DD7}" presName="parentLin" presStyleCnt="0"/>
      <dgm:spPr/>
    </dgm:pt>
    <dgm:pt modelId="{18032DC7-DB2F-AA43-BC32-40850C4AB8A6}" type="pres">
      <dgm:prSet presAssocID="{2E8B6A35-FFB5-4410-AFC9-8234A28C3DD7}" presName="parentLeftMargin" presStyleLbl="node1" presStyleIdx="3" presStyleCnt="5"/>
      <dgm:spPr/>
    </dgm:pt>
    <dgm:pt modelId="{ACC9F04F-0E38-3D47-9104-3D75A965A46C}" type="pres">
      <dgm:prSet presAssocID="{2E8B6A35-FFB5-4410-AFC9-8234A28C3DD7}" presName="parentText" presStyleLbl="node1" presStyleIdx="4" presStyleCnt="5">
        <dgm:presLayoutVars>
          <dgm:chMax val="0"/>
          <dgm:bulletEnabled val="1"/>
        </dgm:presLayoutVars>
      </dgm:prSet>
      <dgm:spPr/>
    </dgm:pt>
    <dgm:pt modelId="{DFCF9C13-66BD-4548-B06A-2337BB6FD99D}" type="pres">
      <dgm:prSet presAssocID="{2E8B6A35-FFB5-4410-AFC9-8234A28C3DD7}" presName="negativeSpace" presStyleCnt="0"/>
      <dgm:spPr/>
    </dgm:pt>
    <dgm:pt modelId="{C4874747-6547-9C4B-A332-75FC5974236D}" type="pres">
      <dgm:prSet presAssocID="{2E8B6A35-FFB5-4410-AFC9-8234A28C3DD7}" presName="childText" presStyleLbl="conFgAcc1" presStyleIdx="4" presStyleCnt="5">
        <dgm:presLayoutVars>
          <dgm:bulletEnabled val="1"/>
        </dgm:presLayoutVars>
      </dgm:prSet>
      <dgm:spPr/>
    </dgm:pt>
  </dgm:ptLst>
  <dgm:cxnLst>
    <dgm:cxn modelId="{83B86503-201B-4898-9F73-E7D70CC72409}" srcId="{2632C968-38C8-4B67-8576-12E2D4D6667C}" destId="{62E8D819-AA5E-475E-8D33-AC5AC6D450F4}" srcOrd="2" destOrd="0" parTransId="{D2437690-A471-4504-8B5D-9168BAE1A812}" sibTransId="{F05589E3-C2AC-44D3-B69F-4CD05E960745}"/>
    <dgm:cxn modelId="{CE6F1609-7659-476E-B818-2D2A5ADF4AA3}" srcId="{2632C968-38C8-4B67-8576-12E2D4D6667C}" destId="{2E8B6A35-FFB5-4410-AFC9-8234A28C3DD7}" srcOrd="4" destOrd="0" parTransId="{A2EA159F-7386-4CD7-BF7B-DA0C1B40B831}" sibTransId="{79C76443-406D-4E5F-942D-56EC97BE31C0}"/>
    <dgm:cxn modelId="{893B6935-CBA5-E049-991E-9C1E7CC61DD0}" type="presOf" srcId="{2E8B6A35-FFB5-4410-AFC9-8234A28C3DD7}" destId="{ACC9F04F-0E38-3D47-9104-3D75A965A46C}" srcOrd="1" destOrd="0" presId="urn:microsoft.com/office/officeart/2005/8/layout/list1"/>
    <dgm:cxn modelId="{385FE038-04DF-442E-84ED-1FC2666A63CF}" srcId="{2632C968-38C8-4B67-8576-12E2D4D6667C}" destId="{8AE5C932-63F4-4DCE-B996-D20A49E40A78}" srcOrd="1" destOrd="0" parTransId="{9251F17F-3E33-491E-883C-94F6360E0E48}" sibTransId="{F252BE5A-17B0-4F02-B357-2E887E25AE1D}"/>
    <dgm:cxn modelId="{875C2C51-70B2-42FC-8F4B-739A9FDA00A8}" srcId="{2632C968-38C8-4B67-8576-12E2D4D6667C}" destId="{BC9895DD-57B7-4965-95E7-395583D3BE25}" srcOrd="0" destOrd="0" parTransId="{4B49A2CE-BD86-4317-A54F-73A929114285}" sibTransId="{B880429E-50A3-481E-9166-F7B680FA26E0}"/>
    <dgm:cxn modelId="{5BFB0A59-6EFF-0443-BD48-5096ABE8AF79}" type="presOf" srcId="{8AE5C932-63F4-4DCE-B996-D20A49E40A78}" destId="{AF76087D-37D7-EF4B-91E4-74F330DDBDEC}" srcOrd="1" destOrd="0" presId="urn:microsoft.com/office/officeart/2005/8/layout/list1"/>
    <dgm:cxn modelId="{02175774-45EA-114D-92D4-466B66762127}" type="presOf" srcId="{57E8F2E5-D14F-4E17-9E8A-A843936F1693}" destId="{9DEA4C8A-2E08-2945-9866-0D3780AC4916}" srcOrd="0" destOrd="0" presId="urn:microsoft.com/office/officeart/2005/8/layout/list1"/>
    <dgm:cxn modelId="{C2C1F07E-039B-334C-9C68-66F26392A6DA}" type="presOf" srcId="{62E8D819-AA5E-475E-8D33-AC5AC6D450F4}" destId="{102F82F8-2ED0-8D4C-AD8F-2B7E74601EAA}" srcOrd="1" destOrd="0" presId="urn:microsoft.com/office/officeart/2005/8/layout/list1"/>
    <dgm:cxn modelId="{AC3F1C98-53FE-AC47-B28B-C2A3FCFF16C4}" type="presOf" srcId="{BC9895DD-57B7-4965-95E7-395583D3BE25}" destId="{56BF8213-70AE-F145-80B9-AC4F75E93CAC}" srcOrd="0" destOrd="0" presId="urn:microsoft.com/office/officeart/2005/8/layout/list1"/>
    <dgm:cxn modelId="{55E924A6-E2BA-C440-8B74-43E8AACABAA5}" type="presOf" srcId="{57E8F2E5-D14F-4E17-9E8A-A843936F1693}" destId="{431919EE-A02F-294D-9599-275B105AE2B5}" srcOrd="1" destOrd="0" presId="urn:microsoft.com/office/officeart/2005/8/layout/list1"/>
    <dgm:cxn modelId="{24ED06A8-E320-D44A-B019-543B98D19438}" type="presOf" srcId="{BC9895DD-57B7-4965-95E7-395583D3BE25}" destId="{C49FBADF-8E4B-CC43-BA37-3E863AA0C565}" srcOrd="1" destOrd="0" presId="urn:microsoft.com/office/officeart/2005/8/layout/list1"/>
    <dgm:cxn modelId="{981F56AE-A4DA-1F40-A803-9912DE98FE81}" type="presOf" srcId="{2E8B6A35-FFB5-4410-AFC9-8234A28C3DD7}" destId="{18032DC7-DB2F-AA43-BC32-40850C4AB8A6}" srcOrd="0" destOrd="0" presId="urn:microsoft.com/office/officeart/2005/8/layout/list1"/>
    <dgm:cxn modelId="{03CB7DB8-6432-804A-A039-BF7E2C9F9463}" type="presOf" srcId="{62E8D819-AA5E-475E-8D33-AC5AC6D450F4}" destId="{03F2066E-95A9-C54D-A901-2684AFE8D320}" srcOrd="0" destOrd="0" presId="urn:microsoft.com/office/officeart/2005/8/layout/list1"/>
    <dgm:cxn modelId="{7B1920C1-E102-AA4F-942F-0030529815B2}" type="presOf" srcId="{2632C968-38C8-4B67-8576-12E2D4D6667C}" destId="{866D828D-8B6C-AA41-B3EA-6D2D6A6432B9}" srcOrd="0" destOrd="0" presId="urn:microsoft.com/office/officeart/2005/8/layout/list1"/>
    <dgm:cxn modelId="{550C8BEF-E7D4-2841-B1C7-65491EA14170}" type="presOf" srcId="{8AE5C932-63F4-4DCE-B996-D20A49E40A78}" destId="{CA218014-2EA7-CA4A-9DEC-DAC183377178}" srcOrd="0" destOrd="0" presId="urn:microsoft.com/office/officeart/2005/8/layout/list1"/>
    <dgm:cxn modelId="{3B191EF0-8BDE-4B06-A92C-3F7FA42A2D8E}" srcId="{2632C968-38C8-4B67-8576-12E2D4D6667C}" destId="{57E8F2E5-D14F-4E17-9E8A-A843936F1693}" srcOrd="3" destOrd="0" parTransId="{435EE09B-F071-4732-BF7F-D76354D224BB}" sibTransId="{FD938DB9-CFED-42E1-A0E3-010E4168E4C4}"/>
    <dgm:cxn modelId="{EB401565-797C-8941-836F-12602A74D3E8}" type="presParOf" srcId="{866D828D-8B6C-AA41-B3EA-6D2D6A6432B9}" destId="{5EEA0DC3-19DC-A44E-A46D-F2B75A243C96}" srcOrd="0" destOrd="0" presId="urn:microsoft.com/office/officeart/2005/8/layout/list1"/>
    <dgm:cxn modelId="{B3F3DDEB-CA10-644C-B4FF-FD352DE3C4CB}" type="presParOf" srcId="{5EEA0DC3-19DC-A44E-A46D-F2B75A243C96}" destId="{56BF8213-70AE-F145-80B9-AC4F75E93CAC}" srcOrd="0" destOrd="0" presId="urn:microsoft.com/office/officeart/2005/8/layout/list1"/>
    <dgm:cxn modelId="{E8F767F1-5BBF-824C-A4EA-F6E36EC7E430}" type="presParOf" srcId="{5EEA0DC3-19DC-A44E-A46D-F2B75A243C96}" destId="{C49FBADF-8E4B-CC43-BA37-3E863AA0C565}" srcOrd="1" destOrd="0" presId="urn:microsoft.com/office/officeart/2005/8/layout/list1"/>
    <dgm:cxn modelId="{5F3FBEA4-8151-2148-B283-C0FF60D094C0}" type="presParOf" srcId="{866D828D-8B6C-AA41-B3EA-6D2D6A6432B9}" destId="{11173F81-79D8-8C41-9809-B991D14E9EE6}" srcOrd="1" destOrd="0" presId="urn:microsoft.com/office/officeart/2005/8/layout/list1"/>
    <dgm:cxn modelId="{BD11DD6C-EF50-2F48-9C5A-55E2840654D7}" type="presParOf" srcId="{866D828D-8B6C-AA41-B3EA-6D2D6A6432B9}" destId="{72D5D606-122A-7349-87B5-C20D21B1E1B4}" srcOrd="2" destOrd="0" presId="urn:microsoft.com/office/officeart/2005/8/layout/list1"/>
    <dgm:cxn modelId="{8081EAFE-7003-F848-9DA3-CD96F4876807}" type="presParOf" srcId="{866D828D-8B6C-AA41-B3EA-6D2D6A6432B9}" destId="{A1DBFB32-26AE-A043-9145-C224F6ACDB48}" srcOrd="3" destOrd="0" presId="urn:microsoft.com/office/officeart/2005/8/layout/list1"/>
    <dgm:cxn modelId="{306A28A8-0FBD-C446-AD4B-A918BA30A545}" type="presParOf" srcId="{866D828D-8B6C-AA41-B3EA-6D2D6A6432B9}" destId="{FD9CA1BE-77AC-CA4C-AB14-72F2EE1ABEEB}" srcOrd="4" destOrd="0" presId="urn:microsoft.com/office/officeart/2005/8/layout/list1"/>
    <dgm:cxn modelId="{5A576B86-74B5-CE40-87D1-A76C7D366994}" type="presParOf" srcId="{FD9CA1BE-77AC-CA4C-AB14-72F2EE1ABEEB}" destId="{CA218014-2EA7-CA4A-9DEC-DAC183377178}" srcOrd="0" destOrd="0" presId="urn:microsoft.com/office/officeart/2005/8/layout/list1"/>
    <dgm:cxn modelId="{111D8A0A-B734-B64B-AAC9-663B63B72425}" type="presParOf" srcId="{FD9CA1BE-77AC-CA4C-AB14-72F2EE1ABEEB}" destId="{AF76087D-37D7-EF4B-91E4-74F330DDBDEC}" srcOrd="1" destOrd="0" presId="urn:microsoft.com/office/officeart/2005/8/layout/list1"/>
    <dgm:cxn modelId="{02AD38A8-DC94-534C-A515-F0F37B1F1E04}" type="presParOf" srcId="{866D828D-8B6C-AA41-B3EA-6D2D6A6432B9}" destId="{21679732-FF98-B04F-93B4-1160B63DE914}" srcOrd="5" destOrd="0" presId="urn:microsoft.com/office/officeart/2005/8/layout/list1"/>
    <dgm:cxn modelId="{5F44E4D5-D959-3F49-92A9-F4D4A45B5D85}" type="presParOf" srcId="{866D828D-8B6C-AA41-B3EA-6D2D6A6432B9}" destId="{39DF9F3C-7359-7B41-9D07-35034D0637F8}" srcOrd="6" destOrd="0" presId="urn:microsoft.com/office/officeart/2005/8/layout/list1"/>
    <dgm:cxn modelId="{10CA5732-D4AC-774F-A128-D11E5E87FE84}" type="presParOf" srcId="{866D828D-8B6C-AA41-B3EA-6D2D6A6432B9}" destId="{E5400926-A24E-DF40-BC2C-844C607B346F}" srcOrd="7" destOrd="0" presId="urn:microsoft.com/office/officeart/2005/8/layout/list1"/>
    <dgm:cxn modelId="{91C1F164-6EC0-A848-B2D2-137770A0FD13}" type="presParOf" srcId="{866D828D-8B6C-AA41-B3EA-6D2D6A6432B9}" destId="{B44313FA-AB60-CC4C-9F37-64B89EAA0C0C}" srcOrd="8" destOrd="0" presId="urn:microsoft.com/office/officeart/2005/8/layout/list1"/>
    <dgm:cxn modelId="{5B832963-34B7-8546-8B3C-19B186BB2670}" type="presParOf" srcId="{B44313FA-AB60-CC4C-9F37-64B89EAA0C0C}" destId="{03F2066E-95A9-C54D-A901-2684AFE8D320}" srcOrd="0" destOrd="0" presId="urn:microsoft.com/office/officeart/2005/8/layout/list1"/>
    <dgm:cxn modelId="{DF763C06-4BC9-FB45-990E-5B668A83627B}" type="presParOf" srcId="{B44313FA-AB60-CC4C-9F37-64B89EAA0C0C}" destId="{102F82F8-2ED0-8D4C-AD8F-2B7E74601EAA}" srcOrd="1" destOrd="0" presId="urn:microsoft.com/office/officeart/2005/8/layout/list1"/>
    <dgm:cxn modelId="{B80F8F39-329C-F246-9306-08F4615C5C17}" type="presParOf" srcId="{866D828D-8B6C-AA41-B3EA-6D2D6A6432B9}" destId="{07057825-45D0-934E-8BF3-A2AA8671E108}" srcOrd="9" destOrd="0" presId="urn:microsoft.com/office/officeart/2005/8/layout/list1"/>
    <dgm:cxn modelId="{5D6101CB-FED1-5E4E-A5BB-FA80F6F36C87}" type="presParOf" srcId="{866D828D-8B6C-AA41-B3EA-6D2D6A6432B9}" destId="{8AF74242-513B-1E44-B83D-F44CAD7D6041}" srcOrd="10" destOrd="0" presId="urn:microsoft.com/office/officeart/2005/8/layout/list1"/>
    <dgm:cxn modelId="{6D06E3F0-F7A6-5C4B-AD3D-D18C92616E73}" type="presParOf" srcId="{866D828D-8B6C-AA41-B3EA-6D2D6A6432B9}" destId="{13238642-6B09-F846-936E-FF5B63EF8475}" srcOrd="11" destOrd="0" presId="urn:microsoft.com/office/officeart/2005/8/layout/list1"/>
    <dgm:cxn modelId="{89CE8F66-CF4B-7749-B9DA-6F4B8CBA7615}" type="presParOf" srcId="{866D828D-8B6C-AA41-B3EA-6D2D6A6432B9}" destId="{26DAB77B-FAAC-F948-90E1-61E6FBCB7FC8}" srcOrd="12" destOrd="0" presId="urn:microsoft.com/office/officeart/2005/8/layout/list1"/>
    <dgm:cxn modelId="{5884A0FE-D7DF-9F49-AE50-3EDA0282C958}" type="presParOf" srcId="{26DAB77B-FAAC-F948-90E1-61E6FBCB7FC8}" destId="{9DEA4C8A-2E08-2945-9866-0D3780AC4916}" srcOrd="0" destOrd="0" presId="urn:microsoft.com/office/officeart/2005/8/layout/list1"/>
    <dgm:cxn modelId="{381F3476-C0E2-2C43-891B-C89BA945CE32}" type="presParOf" srcId="{26DAB77B-FAAC-F948-90E1-61E6FBCB7FC8}" destId="{431919EE-A02F-294D-9599-275B105AE2B5}" srcOrd="1" destOrd="0" presId="urn:microsoft.com/office/officeart/2005/8/layout/list1"/>
    <dgm:cxn modelId="{10E8797B-182B-7948-811B-2E281F5B8A9B}" type="presParOf" srcId="{866D828D-8B6C-AA41-B3EA-6D2D6A6432B9}" destId="{83FE5D7A-411B-2940-8DDE-11C6899E3E60}" srcOrd="13" destOrd="0" presId="urn:microsoft.com/office/officeart/2005/8/layout/list1"/>
    <dgm:cxn modelId="{7918EEF1-F30E-1E44-A6DC-3B9BE2C32387}" type="presParOf" srcId="{866D828D-8B6C-AA41-B3EA-6D2D6A6432B9}" destId="{B60D75CE-FDC0-0D4F-AE32-211E0F7D4CCA}" srcOrd="14" destOrd="0" presId="urn:microsoft.com/office/officeart/2005/8/layout/list1"/>
    <dgm:cxn modelId="{6FB537F6-4857-C74E-8A69-28AA4C3EB46B}" type="presParOf" srcId="{866D828D-8B6C-AA41-B3EA-6D2D6A6432B9}" destId="{F72F8B05-49FF-7645-9095-0B20CCFBB50E}" srcOrd="15" destOrd="0" presId="urn:microsoft.com/office/officeart/2005/8/layout/list1"/>
    <dgm:cxn modelId="{35FD445C-AD15-0A4A-9E3A-9E2A68BC9088}" type="presParOf" srcId="{866D828D-8B6C-AA41-B3EA-6D2D6A6432B9}" destId="{66EAC5F5-5490-8840-94B1-A44A3D56F1D3}" srcOrd="16" destOrd="0" presId="urn:microsoft.com/office/officeart/2005/8/layout/list1"/>
    <dgm:cxn modelId="{FAADA45B-A7D4-3546-80F7-39D74B499FE8}" type="presParOf" srcId="{66EAC5F5-5490-8840-94B1-A44A3D56F1D3}" destId="{18032DC7-DB2F-AA43-BC32-40850C4AB8A6}" srcOrd="0" destOrd="0" presId="urn:microsoft.com/office/officeart/2005/8/layout/list1"/>
    <dgm:cxn modelId="{43447434-B7A2-3545-9C33-ABC4CD2651ED}" type="presParOf" srcId="{66EAC5F5-5490-8840-94B1-A44A3D56F1D3}" destId="{ACC9F04F-0E38-3D47-9104-3D75A965A46C}" srcOrd="1" destOrd="0" presId="urn:microsoft.com/office/officeart/2005/8/layout/list1"/>
    <dgm:cxn modelId="{3DBE0FE1-234E-A843-829E-851CF4D4FED2}" type="presParOf" srcId="{866D828D-8B6C-AA41-B3EA-6D2D6A6432B9}" destId="{DFCF9C13-66BD-4548-B06A-2337BB6FD99D}" srcOrd="17" destOrd="0" presId="urn:microsoft.com/office/officeart/2005/8/layout/list1"/>
    <dgm:cxn modelId="{5592EEBB-ADDA-7543-9F81-565540E3773D}" type="presParOf" srcId="{866D828D-8B6C-AA41-B3EA-6D2D6A6432B9}" destId="{C4874747-6547-9C4B-A332-75FC5974236D}" srcOrd="18"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5F11795-8839-2141-937A-1A723D1393FD}"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it-IT"/>
        </a:p>
      </dgm:t>
    </dgm:pt>
    <dgm:pt modelId="{F97EAEBA-C9D0-A047-9E98-ECF90767B5B7}">
      <dgm:prSet phldrT="[Testo]"/>
      <dgm:spPr>
        <a:solidFill>
          <a:schemeClr val="tx2"/>
        </a:solidFill>
      </dgm:spPr>
      <dgm:t>
        <a:bodyPr/>
        <a:lstStyle/>
        <a:p>
          <a:r>
            <a:rPr lang="en-GB" b="1" noProof="0" dirty="0">
              <a:solidFill>
                <a:schemeClr val="accent2"/>
              </a:solidFill>
              <a:latin typeface="Inter" panose="02000503000000020004" pitchFamily="2" charset="0"/>
              <a:ea typeface="Inter" panose="02000503000000020004" pitchFamily="2" charset="0"/>
            </a:rPr>
            <a:t>C</a:t>
          </a:r>
          <a:r>
            <a:rPr lang="en-GB" noProof="0" dirty="0">
              <a:latin typeface="Inter" panose="02000503000000020004" pitchFamily="2" charset="0"/>
              <a:ea typeface="Inter" panose="02000503000000020004" pitchFamily="2" charset="0"/>
            </a:rPr>
            <a:t>onfidentiality</a:t>
          </a:r>
        </a:p>
      </dgm:t>
    </dgm:pt>
    <dgm:pt modelId="{AE3AC0EC-EFAA-EC4A-8874-500E8F247346}" type="parTrans" cxnId="{D526B40B-F936-7443-8CE4-3389DBC173BE}">
      <dgm:prSet/>
      <dgm:spPr/>
      <dgm:t>
        <a:bodyPr/>
        <a:lstStyle/>
        <a:p>
          <a:endParaRPr lang="it-IT">
            <a:latin typeface="Inter" panose="02000503000000020004" pitchFamily="2" charset="0"/>
            <a:ea typeface="Inter" panose="02000503000000020004" pitchFamily="2" charset="0"/>
          </a:endParaRPr>
        </a:p>
      </dgm:t>
    </dgm:pt>
    <dgm:pt modelId="{E31CE1CE-D274-BA4E-88F5-BB86D9AF754A}" type="sibTrans" cxnId="{D526B40B-F936-7443-8CE4-3389DBC173BE}">
      <dgm:prSet/>
      <dgm:spPr/>
      <dgm:t>
        <a:bodyPr/>
        <a:lstStyle/>
        <a:p>
          <a:endParaRPr lang="it-IT">
            <a:latin typeface="Inter" panose="02000503000000020004" pitchFamily="2" charset="0"/>
            <a:ea typeface="Inter" panose="02000503000000020004" pitchFamily="2" charset="0"/>
          </a:endParaRPr>
        </a:p>
      </dgm:t>
    </dgm:pt>
    <dgm:pt modelId="{8F2A0EAC-D350-BE40-8689-3704D29BA1D7}">
      <dgm:prSet phldrT="[Testo]"/>
      <dgm:spPr>
        <a:solidFill>
          <a:schemeClr val="tx2"/>
        </a:solidFill>
      </dgm:spPr>
      <dgm:t>
        <a:bodyPr/>
        <a:lstStyle/>
        <a:p>
          <a:r>
            <a:rPr lang="en-GB" b="1" noProof="0" dirty="0">
              <a:solidFill>
                <a:schemeClr val="accent2"/>
              </a:solidFill>
              <a:latin typeface="Inter" panose="02000503000000020004" pitchFamily="2" charset="0"/>
              <a:ea typeface="Inter" panose="02000503000000020004" pitchFamily="2" charset="0"/>
            </a:rPr>
            <a:t>I</a:t>
          </a:r>
          <a:r>
            <a:rPr lang="en-GB" noProof="0" dirty="0">
              <a:latin typeface="Inter" panose="02000503000000020004" pitchFamily="2" charset="0"/>
              <a:ea typeface="Inter" panose="02000503000000020004" pitchFamily="2" charset="0"/>
            </a:rPr>
            <a:t>ntegrity</a:t>
          </a:r>
        </a:p>
      </dgm:t>
    </dgm:pt>
    <dgm:pt modelId="{8C600D82-CD20-9143-AC0F-D639502D5199}" type="parTrans" cxnId="{1A97316E-6637-524A-94A9-A0AC93013601}">
      <dgm:prSet/>
      <dgm:spPr/>
      <dgm:t>
        <a:bodyPr/>
        <a:lstStyle/>
        <a:p>
          <a:endParaRPr lang="it-IT">
            <a:latin typeface="Inter" panose="02000503000000020004" pitchFamily="2" charset="0"/>
            <a:ea typeface="Inter" panose="02000503000000020004" pitchFamily="2" charset="0"/>
          </a:endParaRPr>
        </a:p>
      </dgm:t>
    </dgm:pt>
    <dgm:pt modelId="{2F17FDE4-4F85-8C4A-9342-5A96C9CB0A3D}" type="sibTrans" cxnId="{1A97316E-6637-524A-94A9-A0AC93013601}">
      <dgm:prSet/>
      <dgm:spPr/>
      <dgm:t>
        <a:bodyPr/>
        <a:lstStyle/>
        <a:p>
          <a:endParaRPr lang="it-IT">
            <a:latin typeface="Inter" panose="02000503000000020004" pitchFamily="2" charset="0"/>
            <a:ea typeface="Inter" panose="02000503000000020004" pitchFamily="2" charset="0"/>
          </a:endParaRPr>
        </a:p>
      </dgm:t>
    </dgm:pt>
    <dgm:pt modelId="{A6BFA54F-43B8-A040-8431-C3E7D75A359A}">
      <dgm:prSet phldrT="[Testo]"/>
      <dgm:spPr>
        <a:solidFill>
          <a:schemeClr val="tx2"/>
        </a:solidFill>
      </dgm:spPr>
      <dgm:t>
        <a:bodyPr/>
        <a:lstStyle/>
        <a:p>
          <a:r>
            <a:rPr lang="en-GB" b="1" noProof="0" dirty="0">
              <a:solidFill>
                <a:schemeClr val="accent2"/>
              </a:solidFill>
              <a:latin typeface="Inter" panose="02000503000000020004" pitchFamily="2" charset="0"/>
              <a:ea typeface="Inter" panose="02000503000000020004" pitchFamily="2" charset="0"/>
            </a:rPr>
            <a:t>A</a:t>
          </a:r>
          <a:r>
            <a:rPr lang="en-GB" noProof="0" dirty="0">
              <a:latin typeface="Inter" panose="02000503000000020004" pitchFamily="2" charset="0"/>
              <a:ea typeface="Inter" panose="02000503000000020004" pitchFamily="2" charset="0"/>
            </a:rPr>
            <a:t>vailability</a:t>
          </a:r>
        </a:p>
      </dgm:t>
    </dgm:pt>
    <dgm:pt modelId="{AD3DC53C-20E2-3D46-ACCB-11C35CD86D43}" type="parTrans" cxnId="{F4F6242C-DCEE-6644-81EF-9EBA5A094D00}">
      <dgm:prSet/>
      <dgm:spPr/>
      <dgm:t>
        <a:bodyPr/>
        <a:lstStyle/>
        <a:p>
          <a:endParaRPr lang="it-IT">
            <a:latin typeface="Inter" panose="02000503000000020004" pitchFamily="2" charset="0"/>
            <a:ea typeface="Inter" panose="02000503000000020004" pitchFamily="2" charset="0"/>
          </a:endParaRPr>
        </a:p>
      </dgm:t>
    </dgm:pt>
    <dgm:pt modelId="{892154F7-82B5-EB46-85F9-0DDFD587A438}" type="sibTrans" cxnId="{F4F6242C-DCEE-6644-81EF-9EBA5A094D00}">
      <dgm:prSet/>
      <dgm:spPr/>
      <dgm:t>
        <a:bodyPr/>
        <a:lstStyle/>
        <a:p>
          <a:endParaRPr lang="it-IT">
            <a:latin typeface="Inter" panose="02000503000000020004" pitchFamily="2" charset="0"/>
            <a:ea typeface="Inter" panose="02000503000000020004" pitchFamily="2" charset="0"/>
          </a:endParaRPr>
        </a:p>
      </dgm:t>
    </dgm:pt>
    <dgm:pt modelId="{8A162ABB-5244-404B-9D99-602A81856E3F}">
      <dgm:prSet phldrT="[Testo]"/>
      <dgm:spPr>
        <a:solidFill>
          <a:schemeClr val="tx2"/>
        </a:solidFill>
      </dgm:spPr>
      <dgm:t>
        <a:bodyPr/>
        <a:lstStyle/>
        <a:p>
          <a:r>
            <a:rPr lang="en-GB" noProof="0" dirty="0">
              <a:latin typeface="Inter" panose="02000503000000020004" pitchFamily="2" charset="0"/>
              <a:ea typeface="Inter" panose="02000503000000020004" pitchFamily="2" charset="0"/>
            </a:rPr>
            <a:t>Authentication</a:t>
          </a:r>
        </a:p>
      </dgm:t>
    </dgm:pt>
    <dgm:pt modelId="{3E1425EC-3360-EF4B-9CF1-383BEAD45DD2}" type="parTrans" cxnId="{36C30D73-CA29-A541-AB7C-44A5CD10742C}">
      <dgm:prSet/>
      <dgm:spPr/>
      <dgm:t>
        <a:bodyPr/>
        <a:lstStyle/>
        <a:p>
          <a:endParaRPr lang="it-IT">
            <a:latin typeface="Inter" panose="02000503000000020004" pitchFamily="2" charset="0"/>
            <a:ea typeface="Inter" panose="02000503000000020004" pitchFamily="2" charset="0"/>
          </a:endParaRPr>
        </a:p>
      </dgm:t>
    </dgm:pt>
    <dgm:pt modelId="{42D6826F-E316-D649-A173-E5120552DEEE}" type="sibTrans" cxnId="{36C30D73-CA29-A541-AB7C-44A5CD10742C}">
      <dgm:prSet/>
      <dgm:spPr/>
      <dgm:t>
        <a:bodyPr/>
        <a:lstStyle/>
        <a:p>
          <a:endParaRPr lang="it-IT">
            <a:latin typeface="Inter" panose="02000503000000020004" pitchFamily="2" charset="0"/>
            <a:ea typeface="Inter" panose="02000503000000020004" pitchFamily="2" charset="0"/>
          </a:endParaRPr>
        </a:p>
      </dgm:t>
    </dgm:pt>
    <dgm:pt modelId="{1CB2E424-DD2B-FD4E-A091-308E86B47D42}">
      <dgm:prSet phldrT="[Testo]"/>
      <dgm:spPr>
        <a:solidFill>
          <a:schemeClr val="tx2"/>
        </a:solidFill>
      </dgm:spPr>
      <dgm:t>
        <a:bodyPr/>
        <a:lstStyle/>
        <a:p>
          <a:r>
            <a:rPr lang="en-GB" noProof="0" dirty="0">
              <a:latin typeface="Inter" panose="02000503000000020004" pitchFamily="2" charset="0"/>
              <a:ea typeface="Inter" panose="02000503000000020004" pitchFamily="2" charset="0"/>
            </a:rPr>
            <a:t>Non-repudiation</a:t>
          </a:r>
        </a:p>
      </dgm:t>
    </dgm:pt>
    <dgm:pt modelId="{4FF0DE14-1C9D-1443-9430-B9B29062C1A8}" type="parTrans" cxnId="{ED411233-4E41-9748-9855-00546C8C1BA4}">
      <dgm:prSet/>
      <dgm:spPr/>
      <dgm:t>
        <a:bodyPr/>
        <a:lstStyle/>
        <a:p>
          <a:endParaRPr lang="it-IT">
            <a:latin typeface="Inter" panose="02000503000000020004" pitchFamily="2" charset="0"/>
            <a:ea typeface="Inter" panose="02000503000000020004" pitchFamily="2" charset="0"/>
          </a:endParaRPr>
        </a:p>
      </dgm:t>
    </dgm:pt>
    <dgm:pt modelId="{66AACDA0-DBCB-2B43-B112-D08192CEA65C}" type="sibTrans" cxnId="{ED411233-4E41-9748-9855-00546C8C1BA4}">
      <dgm:prSet/>
      <dgm:spPr/>
      <dgm:t>
        <a:bodyPr/>
        <a:lstStyle/>
        <a:p>
          <a:endParaRPr lang="it-IT">
            <a:latin typeface="Inter" panose="02000503000000020004" pitchFamily="2" charset="0"/>
            <a:ea typeface="Inter" panose="02000503000000020004" pitchFamily="2" charset="0"/>
          </a:endParaRPr>
        </a:p>
      </dgm:t>
    </dgm:pt>
    <dgm:pt modelId="{6E8C1D47-F673-7143-ADE2-9DC289F06AB8}">
      <dgm:prSet/>
      <dgm:spPr>
        <a:solidFill>
          <a:schemeClr val="tx2"/>
        </a:solidFill>
      </dgm:spPr>
      <dgm:t>
        <a:bodyPr/>
        <a:lstStyle/>
        <a:p>
          <a:r>
            <a:rPr lang="en-GB" noProof="0" dirty="0">
              <a:latin typeface="Inter" panose="02000503000000020004" pitchFamily="2" charset="0"/>
              <a:ea typeface="Inter" panose="02000503000000020004" pitchFamily="2" charset="0"/>
            </a:rPr>
            <a:t>Accounting</a:t>
          </a:r>
        </a:p>
      </dgm:t>
    </dgm:pt>
    <dgm:pt modelId="{168D0CC4-0750-1649-89ED-1AE558B9E2DD}" type="parTrans" cxnId="{72D99C29-8ED5-AF43-A0FA-6A284AA0A8D8}">
      <dgm:prSet/>
      <dgm:spPr/>
      <dgm:t>
        <a:bodyPr/>
        <a:lstStyle/>
        <a:p>
          <a:endParaRPr lang="it-IT">
            <a:latin typeface="Inter" panose="02000503000000020004" pitchFamily="2" charset="0"/>
            <a:ea typeface="Inter" panose="02000503000000020004" pitchFamily="2" charset="0"/>
          </a:endParaRPr>
        </a:p>
      </dgm:t>
    </dgm:pt>
    <dgm:pt modelId="{BAB12058-6903-2846-9A27-D02D84B896F2}" type="sibTrans" cxnId="{72D99C29-8ED5-AF43-A0FA-6A284AA0A8D8}">
      <dgm:prSet/>
      <dgm:spPr/>
      <dgm:t>
        <a:bodyPr/>
        <a:lstStyle/>
        <a:p>
          <a:endParaRPr lang="it-IT">
            <a:latin typeface="Inter" panose="02000503000000020004" pitchFamily="2" charset="0"/>
            <a:ea typeface="Inter" panose="02000503000000020004" pitchFamily="2" charset="0"/>
          </a:endParaRPr>
        </a:p>
      </dgm:t>
    </dgm:pt>
    <dgm:pt modelId="{1580DC67-BC4E-2047-81ED-95CC59DE13D2}" type="pres">
      <dgm:prSet presAssocID="{C5F11795-8839-2141-937A-1A723D1393FD}" presName="diagram" presStyleCnt="0">
        <dgm:presLayoutVars>
          <dgm:dir/>
          <dgm:resizeHandles val="exact"/>
        </dgm:presLayoutVars>
      </dgm:prSet>
      <dgm:spPr/>
    </dgm:pt>
    <dgm:pt modelId="{AC99C2B2-B2A5-7044-92BA-3C22B1C03784}" type="pres">
      <dgm:prSet presAssocID="{F97EAEBA-C9D0-A047-9E98-ECF90767B5B7}" presName="node" presStyleLbl="node1" presStyleIdx="0" presStyleCnt="6">
        <dgm:presLayoutVars>
          <dgm:bulletEnabled val="1"/>
        </dgm:presLayoutVars>
      </dgm:prSet>
      <dgm:spPr/>
    </dgm:pt>
    <dgm:pt modelId="{8DBD462D-BEE8-FF41-B86A-07F9604385BA}" type="pres">
      <dgm:prSet presAssocID="{E31CE1CE-D274-BA4E-88F5-BB86D9AF754A}" presName="sibTrans" presStyleCnt="0"/>
      <dgm:spPr/>
    </dgm:pt>
    <dgm:pt modelId="{1A8D160A-8F92-4B42-8B4F-672FD9E38B33}" type="pres">
      <dgm:prSet presAssocID="{8F2A0EAC-D350-BE40-8689-3704D29BA1D7}" presName="node" presStyleLbl="node1" presStyleIdx="1" presStyleCnt="6">
        <dgm:presLayoutVars>
          <dgm:bulletEnabled val="1"/>
        </dgm:presLayoutVars>
      </dgm:prSet>
      <dgm:spPr/>
    </dgm:pt>
    <dgm:pt modelId="{2DC6576D-9BEF-C643-AB00-0C63041CB24A}" type="pres">
      <dgm:prSet presAssocID="{2F17FDE4-4F85-8C4A-9342-5A96C9CB0A3D}" presName="sibTrans" presStyleCnt="0"/>
      <dgm:spPr/>
    </dgm:pt>
    <dgm:pt modelId="{0F785826-F498-DA48-A7DD-3915100E990D}" type="pres">
      <dgm:prSet presAssocID="{A6BFA54F-43B8-A040-8431-C3E7D75A359A}" presName="node" presStyleLbl="node1" presStyleIdx="2" presStyleCnt="6">
        <dgm:presLayoutVars>
          <dgm:bulletEnabled val="1"/>
        </dgm:presLayoutVars>
      </dgm:prSet>
      <dgm:spPr/>
    </dgm:pt>
    <dgm:pt modelId="{669069B0-40A4-674F-A90A-061A26CFB203}" type="pres">
      <dgm:prSet presAssocID="{892154F7-82B5-EB46-85F9-0DDFD587A438}" presName="sibTrans" presStyleCnt="0"/>
      <dgm:spPr/>
    </dgm:pt>
    <dgm:pt modelId="{E8A9EA91-5F3B-124F-91F1-D6644D118991}" type="pres">
      <dgm:prSet presAssocID="{8A162ABB-5244-404B-9D99-602A81856E3F}" presName="node" presStyleLbl="node1" presStyleIdx="3" presStyleCnt="6">
        <dgm:presLayoutVars>
          <dgm:bulletEnabled val="1"/>
        </dgm:presLayoutVars>
      </dgm:prSet>
      <dgm:spPr/>
    </dgm:pt>
    <dgm:pt modelId="{EEB3DCF2-730A-8240-98ED-11645CE0FDEA}" type="pres">
      <dgm:prSet presAssocID="{42D6826F-E316-D649-A173-E5120552DEEE}" presName="sibTrans" presStyleCnt="0"/>
      <dgm:spPr/>
    </dgm:pt>
    <dgm:pt modelId="{7E47E507-038E-3A43-AD40-6DD48C15D3D0}" type="pres">
      <dgm:prSet presAssocID="{1CB2E424-DD2B-FD4E-A091-308E86B47D42}" presName="node" presStyleLbl="node1" presStyleIdx="4" presStyleCnt="6">
        <dgm:presLayoutVars>
          <dgm:bulletEnabled val="1"/>
        </dgm:presLayoutVars>
      </dgm:prSet>
      <dgm:spPr/>
    </dgm:pt>
    <dgm:pt modelId="{841F9992-6DDB-9445-BC26-E79246C64479}" type="pres">
      <dgm:prSet presAssocID="{66AACDA0-DBCB-2B43-B112-D08192CEA65C}" presName="sibTrans" presStyleCnt="0"/>
      <dgm:spPr/>
    </dgm:pt>
    <dgm:pt modelId="{A02C3DE0-EAA2-064A-AC22-9D211397E32B}" type="pres">
      <dgm:prSet presAssocID="{6E8C1D47-F673-7143-ADE2-9DC289F06AB8}" presName="node" presStyleLbl="node1" presStyleIdx="5" presStyleCnt="6">
        <dgm:presLayoutVars>
          <dgm:bulletEnabled val="1"/>
        </dgm:presLayoutVars>
      </dgm:prSet>
      <dgm:spPr/>
    </dgm:pt>
  </dgm:ptLst>
  <dgm:cxnLst>
    <dgm:cxn modelId="{D526B40B-F936-7443-8CE4-3389DBC173BE}" srcId="{C5F11795-8839-2141-937A-1A723D1393FD}" destId="{F97EAEBA-C9D0-A047-9E98-ECF90767B5B7}" srcOrd="0" destOrd="0" parTransId="{AE3AC0EC-EFAA-EC4A-8874-500E8F247346}" sibTransId="{E31CE1CE-D274-BA4E-88F5-BB86D9AF754A}"/>
    <dgm:cxn modelId="{E0AD111D-46AF-664C-A6DC-BE7807306065}" type="presOf" srcId="{A6BFA54F-43B8-A040-8431-C3E7D75A359A}" destId="{0F785826-F498-DA48-A7DD-3915100E990D}" srcOrd="0" destOrd="0" presId="urn:microsoft.com/office/officeart/2005/8/layout/default"/>
    <dgm:cxn modelId="{72D99C29-8ED5-AF43-A0FA-6A284AA0A8D8}" srcId="{C5F11795-8839-2141-937A-1A723D1393FD}" destId="{6E8C1D47-F673-7143-ADE2-9DC289F06AB8}" srcOrd="5" destOrd="0" parTransId="{168D0CC4-0750-1649-89ED-1AE558B9E2DD}" sibTransId="{BAB12058-6903-2846-9A27-D02D84B896F2}"/>
    <dgm:cxn modelId="{F4F6242C-DCEE-6644-81EF-9EBA5A094D00}" srcId="{C5F11795-8839-2141-937A-1A723D1393FD}" destId="{A6BFA54F-43B8-A040-8431-C3E7D75A359A}" srcOrd="2" destOrd="0" parTransId="{AD3DC53C-20E2-3D46-ACCB-11C35CD86D43}" sibTransId="{892154F7-82B5-EB46-85F9-0DDFD587A438}"/>
    <dgm:cxn modelId="{ED411233-4E41-9748-9855-00546C8C1BA4}" srcId="{C5F11795-8839-2141-937A-1A723D1393FD}" destId="{1CB2E424-DD2B-FD4E-A091-308E86B47D42}" srcOrd="4" destOrd="0" parTransId="{4FF0DE14-1C9D-1443-9430-B9B29062C1A8}" sibTransId="{66AACDA0-DBCB-2B43-B112-D08192CEA65C}"/>
    <dgm:cxn modelId="{A188C84F-8450-9240-9E24-A1ACDE07FCCF}" type="presOf" srcId="{1CB2E424-DD2B-FD4E-A091-308E86B47D42}" destId="{7E47E507-038E-3A43-AD40-6DD48C15D3D0}" srcOrd="0" destOrd="0" presId="urn:microsoft.com/office/officeart/2005/8/layout/default"/>
    <dgm:cxn modelId="{2C144A5C-3988-C84A-82DF-819C2821285A}" type="presOf" srcId="{C5F11795-8839-2141-937A-1A723D1393FD}" destId="{1580DC67-BC4E-2047-81ED-95CC59DE13D2}" srcOrd="0" destOrd="0" presId="urn:microsoft.com/office/officeart/2005/8/layout/default"/>
    <dgm:cxn modelId="{1A97316E-6637-524A-94A9-A0AC93013601}" srcId="{C5F11795-8839-2141-937A-1A723D1393FD}" destId="{8F2A0EAC-D350-BE40-8689-3704D29BA1D7}" srcOrd="1" destOrd="0" parTransId="{8C600D82-CD20-9143-AC0F-D639502D5199}" sibTransId="{2F17FDE4-4F85-8C4A-9342-5A96C9CB0A3D}"/>
    <dgm:cxn modelId="{1F5FBE6E-604C-614A-9634-9A3B8B2AE215}" type="presOf" srcId="{F97EAEBA-C9D0-A047-9E98-ECF90767B5B7}" destId="{AC99C2B2-B2A5-7044-92BA-3C22B1C03784}" srcOrd="0" destOrd="0" presId="urn:microsoft.com/office/officeart/2005/8/layout/default"/>
    <dgm:cxn modelId="{8561406F-FF89-BD40-90C9-F9EF2F3D4454}" type="presOf" srcId="{8A162ABB-5244-404B-9D99-602A81856E3F}" destId="{E8A9EA91-5F3B-124F-91F1-D6644D118991}" srcOrd="0" destOrd="0" presId="urn:microsoft.com/office/officeart/2005/8/layout/default"/>
    <dgm:cxn modelId="{36C30D73-CA29-A541-AB7C-44A5CD10742C}" srcId="{C5F11795-8839-2141-937A-1A723D1393FD}" destId="{8A162ABB-5244-404B-9D99-602A81856E3F}" srcOrd="3" destOrd="0" parTransId="{3E1425EC-3360-EF4B-9CF1-383BEAD45DD2}" sibTransId="{42D6826F-E316-D649-A173-E5120552DEEE}"/>
    <dgm:cxn modelId="{5AE6DC7B-34DF-7540-8768-9C22771251FD}" type="presOf" srcId="{6E8C1D47-F673-7143-ADE2-9DC289F06AB8}" destId="{A02C3DE0-EAA2-064A-AC22-9D211397E32B}" srcOrd="0" destOrd="0" presId="urn:microsoft.com/office/officeart/2005/8/layout/default"/>
    <dgm:cxn modelId="{AC8538F3-521B-424B-982D-AC486E80EB82}" type="presOf" srcId="{8F2A0EAC-D350-BE40-8689-3704D29BA1D7}" destId="{1A8D160A-8F92-4B42-8B4F-672FD9E38B33}" srcOrd="0" destOrd="0" presId="urn:microsoft.com/office/officeart/2005/8/layout/default"/>
    <dgm:cxn modelId="{388F77A6-3931-144A-A6F4-70C80D9E58B8}" type="presParOf" srcId="{1580DC67-BC4E-2047-81ED-95CC59DE13D2}" destId="{AC99C2B2-B2A5-7044-92BA-3C22B1C03784}" srcOrd="0" destOrd="0" presId="urn:microsoft.com/office/officeart/2005/8/layout/default"/>
    <dgm:cxn modelId="{BA7E2020-BA0D-9142-8AEB-58E90E8AFC0A}" type="presParOf" srcId="{1580DC67-BC4E-2047-81ED-95CC59DE13D2}" destId="{8DBD462D-BEE8-FF41-B86A-07F9604385BA}" srcOrd="1" destOrd="0" presId="urn:microsoft.com/office/officeart/2005/8/layout/default"/>
    <dgm:cxn modelId="{0C5422FF-F26E-3B4E-A33E-9C40D20DDE99}" type="presParOf" srcId="{1580DC67-BC4E-2047-81ED-95CC59DE13D2}" destId="{1A8D160A-8F92-4B42-8B4F-672FD9E38B33}" srcOrd="2" destOrd="0" presId="urn:microsoft.com/office/officeart/2005/8/layout/default"/>
    <dgm:cxn modelId="{8E2D406D-6AD3-1149-8109-94BE2477202C}" type="presParOf" srcId="{1580DC67-BC4E-2047-81ED-95CC59DE13D2}" destId="{2DC6576D-9BEF-C643-AB00-0C63041CB24A}" srcOrd="3" destOrd="0" presId="urn:microsoft.com/office/officeart/2005/8/layout/default"/>
    <dgm:cxn modelId="{284350E8-FDFC-1E4C-943F-4D44A9275383}" type="presParOf" srcId="{1580DC67-BC4E-2047-81ED-95CC59DE13D2}" destId="{0F785826-F498-DA48-A7DD-3915100E990D}" srcOrd="4" destOrd="0" presId="urn:microsoft.com/office/officeart/2005/8/layout/default"/>
    <dgm:cxn modelId="{5635A164-3E0D-B041-A143-E98B80C69DD2}" type="presParOf" srcId="{1580DC67-BC4E-2047-81ED-95CC59DE13D2}" destId="{669069B0-40A4-674F-A90A-061A26CFB203}" srcOrd="5" destOrd="0" presId="urn:microsoft.com/office/officeart/2005/8/layout/default"/>
    <dgm:cxn modelId="{24E4A0D6-DDB5-B040-A5C1-46E2234C03C8}" type="presParOf" srcId="{1580DC67-BC4E-2047-81ED-95CC59DE13D2}" destId="{E8A9EA91-5F3B-124F-91F1-D6644D118991}" srcOrd="6" destOrd="0" presId="urn:microsoft.com/office/officeart/2005/8/layout/default"/>
    <dgm:cxn modelId="{7792ADBD-DE97-3E49-83CF-485ADDF5C404}" type="presParOf" srcId="{1580DC67-BC4E-2047-81ED-95CC59DE13D2}" destId="{EEB3DCF2-730A-8240-98ED-11645CE0FDEA}" srcOrd="7" destOrd="0" presId="urn:microsoft.com/office/officeart/2005/8/layout/default"/>
    <dgm:cxn modelId="{C9F5DCC6-B9FB-ED41-BBBF-AEEEF61E56EB}" type="presParOf" srcId="{1580DC67-BC4E-2047-81ED-95CC59DE13D2}" destId="{7E47E507-038E-3A43-AD40-6DD48C15D3D0}" srcOrd="8" destOrd="0" presId="urn:microsoft.com/office/officeart/2005/8/layout/default"/>
    <dgm:cxn modelId="{F526CE89-6AFF-8D40-BD85-B94011EF646F}" type="presParOf" srcId="{1580DC67-BC4E-2047-81ED-95CC59DE13D2}" destId="{841F9992-6DDB-9445-BC26-E79246C64479}" srcOrd="9" destOrd="0" presId="urn:microsoft.com/office/officeart/2005/8/layout/default"/>
    <dgm:cxn modelId="{EA128CD4-4EF6-E948-95D2-79C8F6ACE86E}" type="presParOf" srcId="{1580DC67-BC4E-2047-81ED-95CC59DE13D2}" destId="{A02C3DE0-EAA2-064A-AC22-9D211397E32B}" srcOrd="10" destOrd="0" presId="urn:microsoft.com/office/officeart/2005/8/layout/default"/>
  </dgm:cxnLst>
  <dgm:bg>
    <a:noFill/>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C108D44-D28B-4DFB-90FE-0776C58CD147}" type="doc">
      <dgm:prSet loTypeId="urn:microsoft.com/office/officeart/2005/8/layout/default" loCatId="list" qsTypeId="urn:microsoft.com/office/officeart/2005/8/quickstyle/simple5" qsCatId="simple" csTypeId="urn:microsoft.com/office/officeart/2005/8/colors/accent2_2" csCatId="accent2" phldr="1"/>
      <dgm:spPr/>
      <dgm:t>
        <a:bodyPr/>
        <a:lstStyle/>
        <a:p>
          <a:endParaRPr lang="en-US"/>
        </a:p>
      </dgm:t>
    </dgm:pt>
    <dgm:pt modelId="{28476C2A-FB0D-4D58-B87A-5C257A5BE845}">
      <dgm:prSet/>
      <dgm:spPr/>
      <dgm:t>
        <a:bodyPr/>
        <a:lstStyle/>
        <a:p>
          <a:r>
            <a:rPr lang="en-GB" noProof="0" dirty="0">
              <a:latin typeface="Inter" panose="02000503000000020004" pitchFamily="2" charset="0"/>
              <a:ea typeface="Inter" panose="02000503000000020004" pitchFamily="2" charset="0"/>
            </a:rPr>
            <a:t>Cryptography and security differ</a:t>
          </a:r>
        </a:p>
      </dgm:t>
    </dgm:pt>
    <dgm:pt modelId="{8E390477-2CD1-4737-AB37-AAD4479C3543}" type="parTrans" cxnId="{D972E626-3C8D-4D6A-9A6F-28A774C0C56B}">
      <dgm:prSet/>
      <dgm:spPr/>
      <dgm:t>
        <a:bodyPr/>
        <a:lstStyle/>
        <a:p>
          <a:endParaRPr lang="en-US">
            <a:latin typeface="Inter" panose="02000503000000020004" pitchFamily="2" charset="0"/>
            <a:ea typeface="Inter" panose="02000503000000020004" pitchFamily="2" charset="0"/>
          </a:endParaRPr>
        </a:p>
      </dgm:t>
    </dgm:pt>
    <dgm:pt modelId="{2295ADB9-7B13-4266-B606-0B3953BBEBAF}" type="sibTrans" cxnId="{D972E626-3C8D-4D6A-9A6F-28A774C0C56B}">
      <dgm:prSet/>
      <dgm:spPr/>
      <dgm:t>
        <a:bodyPr/>
        <a:lstStyle/>
        <a:p>
          <a:endParaRPr lang="en-US">
            <a:latin typeface="Inter" panose="02000503000000020004" pitchFamily="2" charset="0"/>
            <a:ea typeface="Inter" panose="02000503000000020004" pitchFamily="2" charset="0"/>
          </a:endParaRPr>
        </a:p>
      </dgm:t>
    </dgm:pt>
    <dgm:pt modelId="{5E699ED3-8F08-4526-88B2-CFC60847E07C}">
      <dgm:prSet/>
      <dgm:spPr/>
      <dgm:t>
        <a:bodyPr/>
        <a:lstStyle/>
        <a:p>
          <a:r>
            <a:rPr lang="en-GB" noProof="0" dirty="0">
              <a:latin typeface="Inter" panose="02000503000000020004" pitchFamily="2" charset="0"/>
              <a:ea typeface="Inter" panose="02000503000000020004" pitchFamily="2" charset="0"/>
            </a:rPr>
            <a:t>Cryptography traditionally deals with secrecy of information</a:t>
          </a:r>
        </a:p>
      </dgm:t>
    </dgm:pt>
    <dgm:pt modelId="{38ACC054-A16B-419D-8A6C-DF982D3FD43F}" type="parTrans" cxnId="{AD4E97C0-4A1E-408A-8E2D-8A55DB8EDAEB}">
      <dgm:prSet/>
      <dgm:spPr/>
      <dgm:t>
        <a:bodyPr/>
        <a:lstStyle/>
        <a:p>
          <a:endParaRPr lang="en-US">
            <a:latin typeface="Inter" panose="02000503000000020004" pitchFamily="2" charset="0"/>
            <a:ea typeface="Inter" panose="02000503000000020004" pitchFamily="2" charset="0"/>
          </a:endParaRPr>
        </a:p>
      </dgm:t>
    </dgm:pt>
    <dgm:pt modelId="{0C1D7DAD-1B49-4A73-9DA2-EAC8389A96D5}" type="sibTrans" cxnId="{AD4E97C0-4A1E-408A-8E2D-8A55DB8EDAEB}">
      <dgm:prSet/>
      <dgm:spPr/>
      <dgm:t>
        <a:bodyPr/>
        <a:lstStyle/>
        <a:p>
          <a:endParaRPr lang="en-US">
            <a:latin typeface="Inter" panose="02000503000000020004" pitchFamily="2" charset="0"/>
            <a:ea typeface="Inter" panose="02000503000000020004" pitchFamily="2" charset="0"/>
          </a:endParaRPr>
        </a:p>
      </dgm:t>
    </dgm:pt>
    <dgm:pt modelId="{851FE03F-ECB3-421F-9E0F-91F87A1ACB65}">
      <dgm:prSet/>
      <dgm:spPr/>
      <dgm:t>
        <a:bodyPr/>
        <a:lstStyle/>
        <a:p>
          <a:r>
            <a:rPr lang="en-GB" noProof="0" dirty="0">
              <a:latin typeface="Inter" panose="02000503000000020004" pitchFamily="2" charset="0"/>
              <a:ea typeface="Inter" panose="02000503000000020004" pitchFamily="2" charset="0"/>
            </a:rPr>
            <a:t>Most real security deals with problems of fraud:</a:t>
          </a:r>
        </a:p>
      </dgm:t>
    </dgm:pt>
    <dgm:pt modelId="{AA6FCB9C-58DA-4C5B-B99E-36CF4CAFE30A}" type="parTrans" cxnId="{3CE26549-3FE3-4F47-9BB6-5801DA925145}">
      <dgm:prSet/>
      <dgm:spPr/>
      <dgm:t>
        <a:bodyPr/>
        <a:lstStyle/>
        <a:p>
          <a:endParaRPr lang="en-US">
            <a:latin typeface="Inter" panose="02000503000000020004" pitchFamily="2" charset="0"/>
            <a:ea typeface="Inter" panose="02000503000000020004" pitchFamily="2" charset="0"/>
          </a:endParaRPr>
        </a:p>
      </dgm:t>
    </dgm:pt>
    <dgm:pt modelId="{63FBA11C-D345-4C6F-ACCD-72175D0D86E1}" type="sibTrans" cxnId="{3CE26549-3FE3-4F47-9BB6-5801DA925145}">
      <dgm:prSet/>
      <dgm:spPr/>
      <dgm:t>
        <a:bodyPr/>
        <a:lstStyle/>
        <a:p>
          <a:endParaRPr lang="en-US">
            <a:latin typeface="Inter" panose="02000503000000020004" pitchFamily="2" charset="0"/>
            <a:ea typeface="Inter" panose="02000503000000020004" pitchFamily="2" charset="0"/>
          </a:endParaRPr>
        </a:p>
      </dgm:t>
    </dgm:pt>
    <dgm:pt modelId="{DA79F445-4137-4E5A-B5C6-2B00CA08C409}">
      <dgm:prSet/>
      <dgm:spPr/>
      <dgm:t>
        <a:bodyPr/>
        <a:lstStyle/>
        <a:p>
          <a:r>
            <a:rPr lang="en-GB" noProof="0" dirty="0">
              <a:latin typeface="Inter" panose="02000503000000020004" pitchFamily="2" charset="0"/>
              <a:ea typeface="Inter" panose="02000503000000020004" pitchFamily="2" charset="0"/>
            </a:rPr>
            <a:t>Message modifications</a:t>
          </a:r>
        </a:p>
      </dgm:t>
    </dgm:pt>
    <dgm:pt modelId="{808B3E4E-B99F-41F2-BF40-FF59A0BDB8F0}" type="parTrans" cxnId="{77704725-E3E2-4FD5-81BA-9F3A159C37DA}">
      <dgm:prSet/>
      <dgm:spPr/>
      <dgm:t>
        <a:bodyPr/>
        <a:lstStyle/>
        <a:p>
          <a:endParaRPr lang="en-US">
            <a:latin typeface="Inter" panose="02000503000000020004" pitchFamily="2" charset="0"/>
            <a:ea typeface="Inter" panose="02000503000000020004" pitchFamily="2" charset="0"/>
          </a:endParaRPr>
        </a:p>
      </dgm:t>
    </dgm:pt>
    <dgm:pt modelId="{79584F90-8DF6-4F80-82BB-9C57C4271463}" type="sibTrans" cxnId="{77704725-E3E2-4FD5-81BA-9F3A159C37DA}">
      <dgm:prSet/>
      <dgm:spPr/>
      <dgm:t>
        <a:bodyPr/>
        <a:lstStyle/>
        <a:p>
          <a:endParaRPr lang="en-US">
            <a:latin typeface="Inter" panose="02000503000000020004" pitchFamily="2" charset="0"/>
            <a:ea typeface="Inter" panose="02000503000000020004" pitchFamily="2" charset="0"/>
          </a:endParaRPr>
        </a:p>
      </dgm:t>
    </dgm:pt>
    <dgm:pt modelId="{DDFBD70C-25E8-4D20-A06A-F7076278286C}">
      <dgm:prSet/>
      <dgm:spPr/>
      <dgm:t>
        <a:bodyPr/>
        <a:lstStyle/>
        <a:p>
          <a:r>
            <a:rPr lang="en-GB" noProof="0" dirty="0">
              <a:latin typeface="Inter" panose="02000503000000020004" pitchFamily="2" charset="0"/>
              <a:ea typeface="Inter" panose="02000503000000020004" pitchFamily="2" charset="0"/>
            </a:rPr>
            <a:t>User authentication </a:t>
          </a:r>
        </a:p>
      </dgm:t>
    </dgm:pt>
    <dgm:pt modelId="{8B1912CA-6450-484E-B745-D1FF56EB0B4A}" type="parTrans" cxnId="{D9A45AC2-AFB1-45D3-9C10-E6482CD2ECB8}">
      <dgm:prSet/>
      <dgm:spPr/>
      <dgm:t>
        <a:bodyPr/>
        <a:lstStyle/>
        <a:p>
          <a:endParaRPr lang="en-US">
            <a:latin typeface="Inter" panose="02000503000000020004" pitchFamily="2" charset="0"/>
            <a:ea typeface="Inter" panose="02000503000000020004" pitchFamily="2" charset="0"/>
          </a:endParaRPr>
        </a:p>
      </dgm:t>
    </dgm:pt>
    <dgm:pt modelId="{20B63099-1C72-42F2-A3F6-DD78C0B87271}" type="sibTrans" cxnId="{D9A45AC2-AFB1-45D3-9C10-E6482CD2ECB8}">
      <dgm:prSet/>
      <dgm:spPr/>
      <dgm:t>
        <a:bodyPr/>
        <a:lstStyle/>
        <a:p>
          <a:endParaRPr lang="en-US">
            <a:latin typeface="Inter" panose="02000503000000020004" pitchFamily="2" charset="0"/>
            <a:ea typeface="Inter" panose="02000503000000020004" pitchFamily="2" charset="0"/>
          </a:endParaRPr>
        </a:p>
      </dgm:t>
    </dgm:pt>
    <dgm:pt modelId="{AB2988FD-2E35-4E63-ACCC-65EC684DFCE6}">
      <dgm:prSet/>
      <dgm:spPr/>
      <dgm:t>
        <a:bodyPr/>
        <a:lstStyle/>
        <a:p>
          <a:r>
            <a:rPr lang="en-GB" noProof="0" dirty="0">
              <a:latin typeface="Inter" panose="02000503000000020004" pitchFamily="2" charset="0"/>
              <a:ea typeface="Inter" panose="02000503000000020004" pitchFamily="2" charset="0"/>
            </a:rPr>
            <a:t>Much of security has little to do with encryption however it might use cryptography </a:t>
          </a:r>
        </a:p>
      </dgm:t>
    </dgm:pt>
    <dgm:pt modelId="{82BA111E-C818-41F6-A8EC-AAD9A8361F9F}" type="parTrans" cxnId="{5A7EF9F8-7911-47D0-A848-2263B249C94F}">
      <dgm:prSet/>
      <dgm:spPr/>
      <dgm:t>
        <a:bodyPr/>
        <a:lstStyle/>
        <a:p>
          <a:endParaRPr lang="en-US">
            <a:latin typeface="Inter" panose="02000503000000020004" pitchFamily="2" charset="0"/>
            <a:ea typeface="Inter" panose="02000503000000020004" pitchFamily="2" charset="0"/>
          </a:endParaRPr>
        </a:p>
      </dgm:t>
    </dgm:pt>
    <dgm:pt modelId="{0D305424-7843-4B80-A0DA-15A0B60AEBD4}" type="sibTrans" cxnId="{5A7EF9F8-7911-47D0-A848-2263B249C94F}">
      <dgm:prSet/>
      <dgm:spPr/>
      <dgm:t>
        <a:bodyPr/>
        <a:lstStyle/>
        <a:p>
          <a:endParaRPr lang="en-US">
            <a:latin typeface="Inter" panose="02000503000000020004" pitchFamily="2" charset="0"/>
            <a:ea typeface="Inter" panose="02000503000000020004" pitchFamily="2" charset="0"/>
          </a:endParaRPr>
        </a:p>
      </dgm:t>
    </dgm:pt>
    <dgm:pt modelId="{07A86930-C275-4232-ABEF-B161F675588E}">
      <dgm:prSet/>
      <dgm:spPr/>
      <dgm:t>
        <a:bodyPr/>
        <a:lstStyle/>
        <a:p>
          <a:r>
            <a:rPr lang="en-GB" noProof="0" dirty="0">
              <a:latin typeface="Inter" panose="02000503000000020004" pitchFamily="2" charset="0"/>
              <a:ea typeface="Inter" panose="02000503000000020004" pitchFamily="2" charset="0"/>
            </a:rPr>
            <a:t>Almost invariably, encryption does not live alone without some form of </a:t>
          </a:r>
          <a:r>
            <a:rPr lang="en-GB" i="1" noProof="0" dirty="0">
              <a:solidFill>
                <a:schemeClr val="tx2"/>
              </a:solidFill>
              <a:latin typeface="Inter" panose="02000503000000020004" pitchFamily="2" charset="0"/>
              <a:ea typeface="Inter" panose="02000503000000020004" pitchFamily="2" charset="0"/>
            </a:rPr>
            <a:t>authentication</a:t>
          </a:r>
          <a:endParaRPr lang="en-GB" noProof="0" dirty="0">
            <a:solidFill>
              <a:schemeClr val="tx2"/>
            </a:solidFill>
            <a:latin typeface="Inter" panose="02000503000000020004" pitchFamily="2" charset="0"/>
            <a:ea typeface="Inter" panose="02000503000000020004" pitchFamily="2" charset="0"/>
          </a:endParaRPr>
        </a:p>
      </dgm:t>
    </dgm:pt>
    <dgm:pt modelId="{FCD5A82A-99F2-4B06-BE16-AAC85F3B0BC6}" type="parTrans" cxnId="{88E27684-9924-4D75-927D-4B6F5AF27D6A}">
      <dgm:prSet/>
      <dgm:spPr/>
      <dgm:t>
        <a:bodyPr/>
        <a:lstStyle/>
        <a:p>
          <a:endParaRPr lang="en-US">
            <a:latin typeface="Inter" panose="02000503000000020004" pitchFamily="2" charset="0"/>
            <a:ea typeface="Inter" panose="02000503000000020004" pitchFamily="2" charset="0"/>
          </a:endParaRPr>
        </a:p>
      </dgm:t>
    </dgm:pt>
    <dgm:pt modelId="{9DBC0A63-FB9A-42DC-906E-B36E9C1A53CD}" type="sibTrans" cxnId="{88E27684-9924-4D75-927D-4B6F5AF27D6A}">
      <dgm:prSet/>
      <dgm:spPr/>
      <dgm:t>
        <a:bodyPr/>
        <a:lstStyle/>
        <a:p>
          <a:endParaRPr lang="en-US">
            <a:latin typeface="Inter" panose="02000503000000020004" pitchFamily="2" charset="0"/>
            <a:ea typeface="Inter" panose="02000503000000020004" pitchFamily="2" charset="0"/>
          </a:endParaRPr>
        </a:p>
      </dgm:t>
    </dgm:pt>
    <dgm:pt modelId="{A5B8FD57-B655-994C-BADE-606677C28D26}" type="pres">
      <dgm:prSet presAssocID="{7C108D44-D28B-4DFB-90FE-0776C58CD147}" presName="diagram" presStyleCnt="0">
        <dgm:presLayoutVars>
          <dgm:dir/>
          <dgm:resizeHandles val="exact"/>
        </dgm:presLayoutVars>
      </dgm:prSet>
      <dgm:spPr/>
    </dgm:pt>
    <dgm:pt modelId="{A79D1723-32B1-3E44-9681-D02602987E35}" type="pres">
      <dgm:prSet presAssocID="{28476C2A-FB0D-4D58-B87A-5C257A5BE845}" presName="node" presStyleLbl="node1" presStyleIdx="0" presStyleCnt="5">
        <dgm:presLayoutVars>
          <dgm:bulletEnabled val="1"/>
        </dgm:presLayoutVars>
      </dgm:prSet>
      <dgm:spPr/>
    </dgm:pt>
    <dgm:pt modelId="{61676BF9-ECD2-6F4A-8DED-3A3A34E2A6FC}" type="pres">
      <dgm:prSet presAssocID="{2295ADB9-7B13-4266-B606-0B3953BBEBAF}" presName="sibTrans" presStyleCnt="0"/>
      <dgm:spPr/>
    </dgm:pt>
    <dgm:pt modelId="{779EA204-55BA-E54D-AD0F-90AE4CDC684F}" type="pres">
      <dgm:prSet presAssocID="{5E699ED3-8F08-4526-88B2-CFC60847E07C}" presName="node" presStyleLbl="node1" presStyleIdx="1" presStyleCnt="5">
        <dgm:presLayoutVars>
          <dgm:bulletEnabled val="1"/>
        </dgm:presLayoutVars>
      </dgm:prSet>
      <dgm:spPr/>
    </dgm:pt>
    <dgm:pt modelId="{38609867-3B47-9E44-9C7C-23F40C3406C7}" type="pres">
      <dgm:prSet presAssocID="{0C1D7DAD-1B49-4A73-9DA2-EAC8389A96D5}" presName="sibTrans" presStyleCnt="0"/>
      <dgm:spPr/>
    </dgm:pt>
    <dgm:pt modelId="{4FCD69EC-F294-B344-9FFF-F235D75DD7BA}" type="pres">
      <dgm:prSet presAssocID="{851FE03F-ECB3-421F-9E0F-91F87A1ACB65}" presName="node" presStyleLbl="node1" presStyleIdx="2" presStyleCnt="5">
        <dgm:presLayoutVars>
          <dgm:bulletEnabled val="1"/>
        </dgm:presLayoutVars>
      </dgm:prSet>
      <dgm:spPr/>
    </dgm:pt>
    <dgm:pt modelId="{9496C3F2-6B71-E046-B2B2-B193696079F5}" type="pres">
      <dgm:prSet presAssocID="{63FBA11C-D345-4C6F-ACCD-72175D0D86E1}" presName="sibTrans" presStyleCnt="0"/>
      <dgm:spPr/>
    </dgm:pt>
    <dgm:pt modelId="{765F8CE1-81B1-0D41-810B-B94CBDFEBF89}" type="pres">
      <dgm:prSet presAssocID="{AB2988FD-2E35-4E63-ACCC-65EC684DFCE6}" presName="node" presStyleLbl="node1" presStyleIdx="3" presStyleCnt="5">
        <dgm:presLayoutVars>
          <dgm:bulletEnabled val="1"/>
        </dgm:presLayoutVars>
      </dgm:prSet>
      <dgm:spPr/>
    </dgm:pt>
    <dgm:pt modelId="{262A5E59-C833-8647-819F-7CD2A857984E}" type="pres">
      <dgm:prSet presAssocID="{0D305424-7843-4B80-A0DA-15A0B60AEBD4}" presName="sibTrans" presStyleCnt="0"/>
      <dgm:spPr/>
    </dgm:pt>
    <dgm:pt modelId="{86124FF4-9635-304E-A636-0311716D3218}" type="pres">
      <dgm:prSet presAssocID="{07A86930-C275-4232-ABEF-B161F675588E}" presName="node" presStyleLbl="node1" presStyleIdx="4" presStyleCnt="5">
        <dgm:presLayoutVars>
          <dgm:bulletEnabled val="1"/>
        </dgm:presLayoutVars>
      </dgm:prSet>
      <dgm:spPr/>
    </dgm:pt>
  </dgm:ptLst>
  <dgm:cxnLst>
    <dgm:cxn modelId="{BCF77E0B-3507-B444-9E38-8FD549FFC969}" type="presOf" srcId="{5E699ED3-8F08-4526-88B2-CFC60847E07C}" destId="{779EA204-55BA-E54D-AD0F-90AE4CDC684F}" srcOrd="0" destOrd="0" presId="urn:microsoft.com/office/officeart/2005/8/layout/default"/>
    <dgm:cxn modelId="{8969BE22-98CE-3F41-9082-7B8010DC2035}" type="presOf" srcId="{AB2988FD-2E35-4E63-ACCC-65EC684DFCE6}" destId="{765F8CE1-81B1-0D41-810B-B94CBDFEBF89}" srcOrd="0" destOrd="0" presId="urn:microsoft.com/office/officeart/2005/8/layout/default"/>
    <dgm:cxn modelId="{77704725-E3E2-4FD5-81BA-9F3A159C37DA}" srcId="{851FE03F-ECB3-421F-9E0F-91F87A1ACB65}" destId="{DA79F445-4137-4E5A-B5C6-2B00CA08C409}" srcOrd="0" destOrd="0" parTransId="{808B3E4E-B99F-41F2-BF40-FF59A0BDB8F0}" sibTransId="{79584F90-8DF6-4F80-82BB-9C57C4271463}"/>
    <dgm:cxn modelId="{D972E626-3C8D-4D6A-9A6F-28A774C0C56B}" srcId="{7C108D44-D28B-4DFB-90FE-0776C58CD147}" destId="{28476C2A-FB0D-4D58-B87A-5C257A5BE845}" srcOrd="0" destOrd="0" parTransId="{8E390477-2CD1-4737-AB37-AAD4479C3543}" sibTransId="{2295ADB9-7B13-4266-B606-0B3953BBEBAF}"/>
    <dgm:cxn modelId="{3CE26549-3FE3-4F47-9BB6-5801DA925145}" srcId="{7C108D44-D28B-4DFB-90FE-0776C58CD147}" destId="{851FE03F-ECB3-421F-9E0F-91F87A1ACB65}" srcOrd="2" destOrd="0" parTransId="{AA6FCB9C-58DA-4C5B-B99E-36CF4CAFE30A}" sibTransId="{63FBA11C-D345-4C6F-ACCD-72175D0D86E1}"/>
    <dgm:cxn modelId="{19A8AA66-5E89-854D-B714-25850B59FD27}" type="presOf" srcId="{DA79F445-4137-4E5A-B5C6-2B00CA08C409}" destId="{4FCD69EC-F294-B344-9FFF-F235D75DD7BA}" srcOrd="0" destOrd="1" presId="urn:microsoft.com/office/officeart/2005/8/layout/default"/>
    <dgm:cxn modelId="{88E27684-9924-4D75-927D-4B6F5AF27D6A}" srcId="{7C108D44-D28B-4DFB-90FE-0776C58CD147}" destId="{07A86930-C275-4232-ABEF-B161F675588E}" srcOrd="4" destOrd="0" parTransId="{FCD5A82A-99F2-4B06-BE16-AAC85F3B0BC6}" sibTransId="{9DBC0A63-FB9A-42DC-906E-B36E9C1A53CD}"/>
    <dgm:cxn modelId="{EB69EFA4-36F2-B543-86B8-540A7E7EDDD1}" type="presOf" srcId="{7C108D44-D28B-4DFB-90FE-0776C58CD147}" destId="{A5B8FD57-B655-994C-BADE-606677C28D26}" srcOrd="0" destOrd="0" presId="urn:microsoft.com/office/officeart/2005/8/layout/default"/>
    <dgm:cxn modelId="{2E6402AB-81C8-714C-B187-FDC2F09FE64F}" type="presOf" srcId="{DDFBD70C-25E8-4D20-A06A-F7076278286C}" destId="{4FCD69EC-F294-B344-9FFF-F235D75DD7BA}" srcOrd="0" destOrd="2" presId="urn:microsoft.com/office/officeart/2005/8/layout/default"/>
    <dgm:cxn modelId="{080566AF-1BB5-104A-8C37-A687F2114FAB}" type="presOf" srcId="{851FE03F-ECB3-421F-9E0F-91F87A1ACB65}" destId="{4FCD69EC-F294-B344-9FFF-F235D75DD7BA}" srcOrd="0" destOrd="0" presId="urn:microsoft.com/office/officeart/2005/8/layout/default"/>
    <dgm:cxn modelId="{DDEA88AF-4FF9-BF4B-913B-6CD09099B68D}" type="presOf" srcId="{07A86930-C275-4232-ABEF-B161F675588E}" destId="{86124FF4-9635-304E-A636-0311716D3218}" srcOrd="0" destOrd="0" presId="urn:microsoft.com/office/officeart/2005/8/layout/default"/>
    <dgm:cxn modelId="{AD4E97C0-4A1E-408A-8E2D-8A55DB8EDAEB}" srcId="{7C108D44-D28B-4DFB-90FE-0776C58CD147}" destId="{5E699ED3-8F08-4526-88B2-CFC60847E07C}" srcOrd="1" destOrd="0" parTransId="{38ACC054-A16B-419D-8A6C-DF982D3FD43F}" sibTransId="{0C1D7DAD-1B49-4A73-9DA2-EAC8389A96D5}"/>
    <dgm:cxn modelId="{D9A45AC2-AFB1-45D3-9C10-E6482CD2ECB8}" srcId="{851FE03F-ECB3-421F-9E0F-91F87A1ACB65}" destId="{DDFBD70C-25E8-4D20-A06A-F7076278286C}" srcOrd="1" destOrd="0" parTransId="{8B1912CA-6450-484E-B745-D1FF56EB0B4A}" sibTransId="{20B63099-1C72-42F2-A3F6-DD78C0B87271}"/>
    <dgm:cxn modelId="{39F5EADD-11B9-1841-A319-2D40EFA63409}" type="presOf" srcId="{28476C2A-FB0D-4D58-B87A-5C257A5BE845}" destId="{A79D1723-32B1-3E44-9681-D02602987E35}" srcOrd="0" destOrd="0" presId="urn:microsoft.com/office/officeart/2005/8/layout/default"/>
    <dgm:cxn modelId="{5A7EF9F8-7911-47D0-A848-2263B249C94F}" srcId="{7C108D44-D28B-4DFB-90FE-0776C58CD147}" destId="{AB2988FD-2E35-4E63-ACCC-65EC684DFCE6}" srcOrd="3" destOrd="0" parTransId="{82BA111E-C818-41F6-A8EC-AAD9A8361F9F}" sibTransId="{0D305424-7843-4B80-A0DA-15A0B60AEBD4}"/>
    <dgm:cxn modelId="{B365F722-B69C-1747-8D12-F32108D677DC}" type="presParOf" srcId="{A5B8FD57-B655-994C-BADE-606677C28D26}" destId="{A79D1723-32B1-3E44-9681-D02602987E35}" srcOrd="0" destOrd="0" presId="urn:microsoft.com/office/officeart/2005/8/layout/default"/>
    <dgm:cxn modelId="{D2CF143F-CA57-8644-9C92-BBEAE93510F5}" type="presParOf" srcId="{A5B8FD57-B655-994C-BADE-606677C28D26}" destId="{61676BF9-ECD2-6F4A-8DED-3A3A34E2A6FC}" srcOrd="1" destOrd="0" presId="urn:microsoft.com/office/officeart/2005/8/layout/default"/>
    <dgm:cxn modelId="{A78296B9-003A-FB49-8AA2-E690E9378794}" type="presParOf" srcId="{A5B8FD57-B655-994C-BADE-606677C28D26}" destId="{779EA204-55BA-E54D-AD0F-90AE4CDC684F}" srcOrd="2" destOrd="0" presId="urn:microsoft.com/office/officeart/2005/8/layout/default"/>
    <dgm:cxn modelId="{4F3A587D-0A92-6247-9CB6-651704469E94}" type="presParOf" srcId="{A5B8FD57-B655-994C-BADE-606677C28D26}" destId="{38609867-3B47-9E44-9C7C-23F40C3406C7}" srcOrd="3" destOrd="0" presId="urn:microsoft.com/office/officeart/2005/8/layout/default"/>
    <dgm:cxn modelId="{E42FB2CD-1EC8-5045-896F-C4EF0CFECA43}" type="presParOf" srcId="{A5B8FD57-B655-994C-BADE-606677C28D26}" destId="{4FCD69EC-F294-B344-9FFF-F235D75DD7BA}" srcOrd="4" destOrd="0" presId="urn:microsoft.com/office/officeart/2005/8/layout/default"/>
    <dgm:cxn modelId="{7E33DB98-F100-DE4A-9ADE-FA7AA5BD9CEA}" type="presParOf" srcId="{A5B8FD57-B655-994C-BADE-606677C28D26}" destId="{9496C3F2-6B71-E046-B2B2-B193696079F5}" srcOrd="5" destOrd="0" presId="urn:microsoft.com/office/officeart/2005/8/layout/default"/>
    <dgm:cxn modelId="{50230CF4-D072-5D48-B07B-D1D73843DF54}" type="presParOf" srcId="{A5B8FD57-B655-994C-BADE-606677C28D26}" destId="{765F8CE1-81B1-0D41-810B-B94CBDFEBF89}" srcOrd="6" destOrd="0" presId="urn:microsoft.com/office/officeart/2005/8/layout/default"/>
    <dgm:cxn modelId="{B1110087-203C-1A49-8EA2-08B82E697D65}" type="presParOf" srcId="{A5B8FD57-B655-994C-BADE-606677C28D26}" destId="{262A5E59-C833-8647-819F-7CD2A857984E}" srcOrd="7" destOrd="0" presId="urn:microsoft.com/office/officeart/2005/8/layout/default"/>
    <dgm:cxn modelId="{84CBCABD-5F13-144B-9D76-6146F6D8694D}" type="presParOf" srcId="{A5B8FD57-B655-994C-BADE-606677C28D26}" destId="{86124FF4-9635-304E-A636-0311716D3218}" srcOrd="8"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B399BFA-8C04-4AA3-92B8-4E8E3DD830DB}" type="doc">
      <dgm:prSet loTypeId="urn:microsoft.com/office/officeart/2018/5/layout/CenteredIconLabelDescriptionList" loCatId="icon" qsTypeId="urn:microsoft.com/office/officeart/2005/8/quickstyle/simple1" qsCatId="simple" csTypeId="urn:microsoft.com/office/officeart/2005/8/colors/accent3_2" csCatId="accent3" phldr="1"/>
      <dgm:spPr/>
      <dgm:t>
        <a:bodyPr/>
        <a:lstStyle/>
        <a:p>
          <a:endParaRPr lang="en-US"/>
        </a:p>
      </dgm:t>
    </dgm:pt>
    <dgm:pt modelId="{AC8D137E-9999-41D2-9F05-389A2A516F22}">
      <dgm:prSet/>
      <dgm:spPr/>
      <dgm:t>
        <a:bodyPr/>
        <a:lstStyle/>
        <a:p>
          <a:pPr>
            <a:defRPr b="1"/>
          </a:pPr>
          <a:r>
            <a:rPr lang="en-GB" noProof="0" dirty="0">
              <a:latin typeface="Inter" panose="02000503000000020004" pitchFamily="2" charset="0"/>
              <a:ea typeface="Inter" panose="02000503000000020004" pitchFamily="2" charset="0"/>
            </a:rPr>
            <a:t>Passive</a:t>
          </a:r>
        </a:p>
      </dgm:t>
    </dgm:pt>
    <dgm:pt modelId="{AF1456FF-8747-419D-90AD-C87E14F790A4}" type="parTrans" cxnId="{094F0F17-0227-4554-8300-04C1038B058A}">
      <dgm:prSet/>
      <dgm:spPr/>
      <dgm:t>
        <a:bodyPr/>
        <a:lstStyle/>
        <a:p>
          <a:endParaRPr lang="en-US">
            <a:latin typeface="Inter" panose="02000503000000020004" pitchFamily="2" charset="0"/>
            <a:ea typeface="Inter" panose="02000503000000020004" pitchFamily="2" charset="0"/>
          </a:endParaRPr>
        </a:p>
      </dgm:t>
    </dgm:pt>
    <dgm:pt modelId="{E8E22978-74CC-4919-A0D3-191A0C4CA662}" type="sibTrans" cxnId="{094F0F17-0227-4554-8300-04C1038B058A}">
      <dgm:prSet/>
      <dgm:spPr/>
      <dgm:t>
        <a:bodyPr/>
        <a:lstStyle/>
        <a:p>
          <a:endParaRPr lang="en-US">
            <a:latin typeface="Inter" panose="02000503000000020004" pitchFamily="2" charset="0"/>
            <a:ea typeface="Inter" panose="02000503000000020004" pitchFamily="2" charset="0"/>
          </a:endParaRPr>
        </a:p>
      </dgm:t>
    </dgm:pt>
    <dgm:pt modelId="{A41D5BC5-C723-4DCB-B4D2-589335BE606A}">
      <dgm:prSet/>
      <dgm:spPr/>
      <dgm:t>
        <a:bodyPr/>
        <a:lstStyle/>
        <a:p>
          <a:pPr algn="ctr"/>
          <a:r>
            <a:rPr lang="en-GB" noProof="0" dirty="0">
              <a:latin typeface="Inter" panose="02000503000000020004" pitchFamily="2" charset="0"/>
              <a:ea typeface="Inter" panose="02000503000000020004" pitchFamily="2" charset="0"/>
            </a:rPr>
            <a:t>reads the exchanged messages </a:t>
          </a:r>
        </a:p>
        <a:p>
          <a:pPr algn="ctr"/>
          <a:r>
            <a:rPr lang="en-GB" noProof="0" dirty="0">
              <a:latin typeface="Inter" panose="02000503000000020004" pitchFamily="2" charset="0"/>
              <a:ea typeface="Inter" panose="02000503000000020004" pitchFamily="2" charset="0"/>
            </a:rPr>
            <a:t>(no change)</a:t>
          </a:r>
        </a:p>
      </dgm:t>
    </dgm:pt>
    <dgm:pt modelId="{1B3A6F00-0E10-4755-B02C-36679101B021}" type="parTrans" cxnId="{5E070D43-7D93-48A3-9A35-61A9C20FA632}">
      <dgm:prSet/>
      <dgm:spPr/>
      <dgm:t>
        <a:bodyPr/>
        <a:lstStyle/>
        <a:p>
          <a:endParaRPr lang="en-US">
            <a:latin typeface="Inter" panose="02000503000000020004" pitchFamily="2" charset="0"/>
            <a:ea typeface="Inter" panose="02000503000000020004" pitchFamily="2" charset="0"/>
          </a:endParaRPr>
        </a:p>
      </dgm:t>
    </dgm:pt>
    <dgm:pt modelId="{9C63E7A8-968C-4B4C-A76D-BEA1C9650F1A}" type="sibTrans" cxnId="{5E070D43-7D93-48A3-9A35-61A9C20FA632}">
      <dgm:prSet/>
      <dgm:spPr/>
      <dgm:t>
        <a:bodyPr/>
        <a:lstStyle/>
        <a:p>
          <a:endParaRPr lang="en-US">
            <a:latin typeface="Inter" panose="02000503000000020004" pitchFamily="2" charset="0"/>
            <a:ea typeface="Inter" panose="02000503000000020004" pitchFamily="2" charset="0"/>
          </a:endParaRPr>
        </a:p>
      </dgm:t>
    </dgm:pt>
    <dgm:pt modelId="{23BDD724-6DD0-49A4-B981-0EE1F63A839C}">
      <dgm:prSet/>
      <dgm:spPr/>
      <dgm:t>
        <a:bodyPr/>
        <a:lstStyle/>
        <a:p>
          <a:pPr>
            <a:defRPr b="1"/>
          </a:pPr>
          <a:r>
            <a:rPr lang="en-GB" noProof="0" dirty="0">
              <a:latin typeface="Inter" panose="02000503000000020004" pitchFamily="2" charset="0"/>
              <a:ea typeface="Inter" panose="02000503000000020004" pitchFamily="2" charset="0"/>
            </a:rPr>
            <a:t>Active</a:t>
          </a:r>
        </a:p>
      </dgm:t>
    </dgm:pt>
    <dgm:pt modelId="{5747D314-DAA6-4AB4-A22D-798A7B92F49C}" type="parTrans" cxnId="{E976FDC6-EAEC-4FFB-A5E4-5A11227624B3}">
      <dgm:prSet/>
      <dgm:spPr/>
      <dgm:t>
        <a:bodyPr/>
        <a:lstStyle/>
        <a:p>
          <a:endParaRPr lang="en-US">
            <a:latin typeface="Inter" panose="02000503000000020004" pitchFamily="2" charset="0"/>
            <a:ea typeface="Inter" panose="02000503000000020004" pitchFamily="2" charset="0"/>
          </a:endParaRPr>
        </a:p>
      </dgm:t>
    </dgm:pt>
    <dgm:pt modelId="{29CD2005-EF13-47C0-8D04-F49AE6068768}" type="sibTrans" cxnId="{E976FDC6-EAEC-4FFB-A5E4-5A11227624B3}">
      <dgm:prSet/>
      <dgm:spPr/>
      <dgm:t>
        <a:bodyPr/>
        <a:lstStyle/>
        <a:p>
          <a:endParaRPr lang="en-US">
            <a:latin typeface="Inter" panose="02000503000000020004" pitchFamily="2" charset="0"/>
            <a:ea typeface="Inter" panose="02000503000000020004" pitchFamily="2" charset="0"/>
          </a:endParaRPr>
        </a:p>
      </dgm:t>
    </dgm:pt>
    <dgm:pt modelId="{C5B1939F-6E59-4A43-AB98-8CCC56C99BBA}">
      <dgm:prSet/>
      <dgm:spPr/>
      <dgm:t>
        <a:bodyPr/>
        <a:lstStyle/>
        <a:p>
          <a:r>
            <a:rPr lang="en-GB" noProof="0" dirty="0">
              <a:latin typeface="Inter" panose="02000503000000020004" pitchFamily="2" charset="0"/>
              <a:ea typeface="Inter" panose="02000503000000020004" pitchFamily="2" charset="0"/>
            </a:rPr>
            <a:t>can modify messages sent by Alice or Bob</a:t>
          </a:r>
        </a:p>
      </dgm:t>
    </dgm:pt>
    <dgm:pt modelId="{4FC7237C-58A7-4DD0-988B-E3E6F1CAAF7A}" type="parTrans" cxnId="{962BF852-DF79-4828-821F-5FDCDDFB73CB}">
      <dgm:prSet/>
      <dgm:spPr/>
      <dgm:t>
        <a:bodyPr/>
        <a:lstStyle/>
        <a:p>
          <a:endParaRPr lang="en-US">
            <a:latin typeface="Inter" panose="02000503000000020004" pitchFamily="2" charset="0"/>
            <a:ea typeface="Inter" panose="02000503000000020004" pitchFamily="2" charset="0"/>
          </a:endParaRPr>
        </a:p>
      </dgm:t>
    </dgm:pt>
    <dgm:pt modelId="{ACF58910-AFC0-4E25-9AF5-229C61ADEF69}" type="sibTrans" cxnId="{962BF852-DF79-4828-821F-5FDCDDFB73CB}">
      <dgm:prSet/>
      <dgm:spPr/>
      <dgm:t>
        <a:bodyPr/>
        <a:lstStyle/>
        <a:p>
          <a:endParaRPr lang="en-US">
            <a:latin typeface="Inter" panose="02000503000000020004" pitchFamily="2" charset="0"/>
            <a:ea typeface="Inter" panose="02000503000000020004" pitchFamily="2" charset="0"/>
          </a:endParaRPr>
        </a:p>
      </dgm:t>
    </dgm:pt>
    <dgm:pt modelId="{55BE59FD-F693-4E5A-A180-5528D056034A}">
      <dgm:prSet/>
      <dgm:spPr/>
      <dgm:t>
        <a:bodyPr/>
        <a:lstStyle/>
        <a:p>
          <a:r>
            <a:rPr lang="en-GB" noProof="0" dirty="0">
              <a:latin typeface="Inter" panose="02000503000000020004" pitchFamily="2" charset="0"/>
              <a:ea typeface="Inter" panose="02000503000000020004" pitchFamily="2" charset="0"/>
            </a:rPr>
            <a:t>can send false (fake) messages claiming that they have been sent by someone else</a:t>
          </a:r>
        </a:p>
      </dgm:t>
    </dgm:pt>
    <dgm:pt modelId="{2F1240DE-1174-47C7-9735-459C81887CF0}" type="parTrans" cxnId="{A34174E6-12C6-4B43-93DC-8C7ED2FE98F2}">
      <dgm:prSet/>
      <dgm:spPr/>
      <dgm:t>
        <a:bodyPr/>
        <a:lstStyle/>
        <a:p>
          <a:endParaRPr lang="en-US">
            <a:latin typeface="Inter" panose="02000503000000020004" pitchFamily="2" charset="0"/>
            <a:ea typeface="Inter" panose="02000503000000020004" pitchFamily="2" charset="0"/>
          </a:endParaRPr>
        </a:p>
      </dgm:t>
    </dgm:pt>
    <dgm:pt modelId="{A46FB2DD-CBCB-46A0-90B7-20C44757C616}" type="sibTrans" cxnId="{A34174E6-12C6-4B43-93DC-8C7ED2FE98F2}">
      <dgm:prSet/>
      <dgm:spPr/>
      <dgm:t>
        <a:bodyPr/>
        <a:lstStyle/>
        <a:p>
          <a:endParaRPr lang="en-US">
            <a:latin typeface="Inter" panose="02000503000000020004" pitchFamily="2" charset="0"/>
            <a:ea typeface="Inter" panose="02000503000000020004" pitchFamily="2" charset="0"/>
          </a:endParaRPr>
        </a:p>
      </dgm:t>
    </dgm:pt>
    <dgm:pt modelId="{3E2C0A07-B290-48B7-B200-9075AAAEAED0}" type="pres">
      <dgm:prSet presAssocID="{6B399BFA-8C04-4AA3-92B8-4E8E3DD830DB}" presName="root" presStyleCnt="0">
        <dgm:presLayoutVars>
          <dgm:dir/>
          <dgm:resizeHandles val="exact"/>
        </dgm:presLayoutVars>
      </dgm:prSet>
      <dgm:spPr/>
    </dgm:pt>
    <dgm:pt modelId="{D36B48BB-184E-4631-A309-DB7E7629457C}" type="pres">
      <dgm:prSet presAssocID="{AC8D137E-9999-41D2-9F05-389A2A516F22}" presName="compNode" presStyleCnt="0"/>
      <dgm:spPr/>
    </dgm:pt>
    <dgm:pt modelId="{BE9C9907-D779-41CE-892C-DC0F43DE0ECF}" type="pres">
      <dgm:prSet presAssocID="{AC8D137E-9999-41D2-9F05-389A2A516F22}" presName="iconRect" presStyleLbl="node1" presStyleIdx="0" presStyleCnt="2"/>
      <dgm:spPr>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a:ln>
          <a:noFill/>
        </a:ln>
      </dgm:spPr>
    </dgm:pt>
    <dgm:pt modelId="{24D36081-58F9-406F-8AB2-38EB002B10EF}" type="pres">
      <dgm:prSet presAssocID="{AC8D137E-9999-41D2-9F05-389A2A516F22}" presName="iconSpace" presStyleCnt="0"/>
      <dgm:spPr/>
    </dgm:pt>
    <dgm:pt modelId="{6D238486-EFCC-4EE7-81FF-085A6949D557}" type="pres">
      <dgm:prSet presAssocID="{AC8D137E-9999-41D2-9F05-389A2A516F22}" presName="parTx" presStyleLbl="revTx" presStyleIdx="0" presStyleCnt="4">
        <dgm:presLayoutVars>
          <dgm:chMax val="0"/>
          <dgm:chPref val="0"/>
        </dgm:presLayoutVars>
      </dgm:prSet>
      <dgm:spPr/>
    </dgm:pt>
    <dgm:pt modelId="{FA8B9BC2-17FA-4DA6-B545-16CD0152EA04}" type="pres">
      <dgm:prSet presAssocID="{AC8D137E-9999-41D2-9F05-389A2A516F22}" presName="txSpace" presStyleCnt="0"/>
      <dgm:spPr/>
    </dgm:pt>
    <dgm:pt modelId="{82BF94F1-50D7-4381-BF52-BD73C04529FA}" type="pres">
      <dgm:prSet presAssocID="{AC8D137E-9999-41D2-9F05-389A2A516F22}" presName="desTx" presStyleLbl="revTx" presStyleIdx="1" presStyleCnt="4">
        <dgm:presLayoutVars/>
      </dgm:prSet>
      <dgm:spPr/>
    </dgm:pt>
    <dgm:pt modelId="{372D1F1D-BC65-4A32-BCD1-92440195E0C6}" type="pres">
      <dgm:prSet presAssocID="{E8E22978-74CC-4919-A0D3-191A0C4CA662}" presName="sibTrans" presStyleCnt="0"/>
      <dgm:spPr/>
    </dgm:pt>
    <dgm:pt modelId="{7C59D98D-6E8E-487D-AD22-BDBF388E0207}" type="pres">
      <dgm:prSet presAssocID="{23BDD724-6DD0-49A4-B981-0EE1F63A839C}" presName="compNode" presStyleCnt="0"/>
      <dgm:spPr/>
    </dgm:pt>
    <dgm:pt modelId="{2BAD39F0-06DC-40DF-B402-537C0FB7FA47}" type="pres">
      <dgm:prSet presAssocID="{23BDD724-6DD0-49A4-B981-0EE1F63A839C}" presName="iconRect" presStyleLbl="node1" presStyleIdx="1" presStyleCnt="2"/>
      <dgm:spPr>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a:ln>
          <a:noFill/>
        </a:ln>
      </dgm:spPr>
    </dgm:pt>
    <dgm:pt modelId="{236D6D31-9830-4E46-BE38-8B827F4CD6BB}" type="pres">
      <dgm:prSet presAssocID="{23BDD724-6DD0-49A4-B981-0EE1F63A839C}" presName="iconSpace" presStyleCnt="0"/>
      <dgm:spPr/>
    </dgm:pt>
    <dgm:pt modelId="{F180D0B9-2915-4D26-8232-8780647C8BD6}" type="pres">
      <dgm:prSet presAssocID="{23BDD724-6DD0-49A4-B981-0EE1F63A839C}" presName="parTx" presStyleLbl="revTx" presStyleIdx="2" presStyleCnt="4">
        <dgm:presLayoutVars>
          <dgm:chMax val="0"/>
          <dgm:chPref val="0"/>
        </dgm:presLayoutVars>
      </dgm:prSet>
      <dgm:spPr/>
    </dgm:pt>
    <dgm:pt modelId="{DD152397-E693-4DFC-919A-A59435651097}" type="pres">
      <dgm:prSet presAssocID="{23BDD724-6DD0-49A4-B981-0EE1F63A839C}" presName="txSpace" presStyleCnt="0"/>
      <dgm:spPr/>
    </dgm:pt>
    <dgm:pt modelId="{56F76819-ED02-4E54-9ACA-C859DFE61777}" type="pres">
      <dgm:prSet presAssocID="{23BDD724-6DD0-49A4-B981-0EE1F63A839C}" presName="desTx" presStyleLbl="revTx" presStyleIdx="3" presStyleCnt="4">
        <dgm:presLayoutVars/>
      </dgm:prSet>
      <dgm:spPr/>
    </dgm:pt>
  </dgm:ptLst>
  <dgm:cxnLst>
    <dgm:cxn modelId="{094F0F17-0227-4554-8300-04C1038B058A}" srcId="{6B399BFA-8C04-4AA3-92B8-4E8E3DD830DB}" destId="{AC8D137E-9999-41D2-9F05-389A2A516F22}" srcOrd="0" destOrd="0" parTransId="{AF1456FF-8747-419D-90AD-C87E14F790A4}" sibTransId="{E8E22978-74CC-4919-A0D3-191A0C4CA662}"/>
    <dgm:cxn modelId="{E62AF31A-4F0B-4672-A53E-F142C41D8635}" type="presOf" srcId="{55BE59FD-F693-4E5A-A180-5528D056034A}" destId="{56F76819-ED02-4E54-9ACA-C859DFE61777}" srcOrd="0" destOrd="1" presId="urn:microsoft.com/office/officeart/2018/5/layout/CenteredIconLabelDescriptionList"/>
    <dgm:cxn modelId="{85726A22-083C-4F1D-93D0-DE7E5258041D}" type="presOf" srcId="{AC8D137E-9999-41D2-9F05-389A2A516F22}" destId="{6D238486-EFCC-4EE7-81FF-085A6949D557}" srcOrd="0" destOrd="0" presId="urn:microsoft.com/office/officeart/2018/5/layout/CenteredIconLabelDescriptionList"/>
    <dgm:cxn modelId="{5E070D43-7D93-48A3-9A35-61A9C20FA632}" srcId="{AC8D137E-9999-41D2-9F05-389A2A516F22}" destId="{A41D5BC5-C723-4DCB-B4D2-589335BE606A}" srcOrd="0" destOrd="0" parTransId="{1B3A6F00-0E10-4755-B02C-36679101B021}" sibTransId="{9C63E7A8-968C-4B4C-A76D-BEA1C9650F1A}"/>
    <dgm:cxn modelId="{962BF852-DF79-4828-821F-5FDCDDFB73CB}" srcId="{23BDD724-6DD0-49A4-B981-0EE1F63A839C}" destId="{C5B1939F-6E59-4A43-AB98-8CCC56C99BBA}" srcOrd="0" destOrd="0" parTransId="{4FC7237C-58A7-4DD0-988B-E3E6F1CAAF7A}" sibTransId="{ACF58910-AFC0-4E25-9AF5-229C61ADEF69}"/>
    <dgm:cxn modelId="{A222A374-553B-4E6B-8F49-10BF7DE9D444}" type="presOf" srcId="{A41D5BC5-C723-4DCB-B4D2-589335BE606A}" destId="{82BF94F1-50D7-4381-BF52-BD73C04529FA}" srcOrd="0" destOrd="0" presId="urn:microsoft.com/office/officeart/2018/5/layout/CenteredIconLabelDescriptionList"/>
    <dgm:cxn modelId="{5CD8B081-37D0-4B44-BEF5-ED230FD25E25}" type="presOf" srcId="{23BDD724-6DD0-49A4-B981-0EE1F63A839C}" destId="{F180D0B9-2915-4D26-8232-8780647C8BD6}" srcOrd="0" destOrd="0" presId="urn:microsoft.com/office/officeart/2018/5/layout/CenteredIconLabelDescriptionList"/>
    <dgm:cxn modelId="{571995C6-C8D5-41CB-8808-FEC54A6BEA48}" type="presOf" srcId="{C5B1939F-6E59-4A43-AB98-8CCC56C99BBA}" destId="{56F76819-ED02-4E54-9ACA-C859DFE61777}" srcOrd="0" destOrd="0" presId="urn:microsoft.com/office/officeart/2018/5/layout/CenteredIconLabelDescriptionList"/>
    <dgm:cxn modelId="{E976FDC6-EAEC-4FFB-A5E4-5A11227624B3}" srcId="{6B399BFA-8C04-4AA3-92B8-4E8E3DD830DB}" destId="{23BDD724-6DD0-49A4-B981-0EE1F63A839C}" srcOrd="1" destOrd="0" parTransId="{5747D314-DAA6-4AB4-A22D-798A7B92F49C}" sibTransId="{29CD2005-EF13-47C0-8D04-F49AE6068768}"/>
    <dgm:cxn modelId="{47AC99DA-EC80-4366-948F-8D9A84895259}" type="presOf" srcId="{6B399BFA-8C04-4AA3-92B8-4E8E3DD830DB}" destId="{3E2C0A07-B290-48B7-B200-9075AAAEAED0}" srcOrd="0" destOrd="0" presId="urn:microsoft.com/office/officeart/2018/5/layout/CenteredIconLabelDescriptionList"/>
    <dgm:cxn modelId="{A34174E6-12C6-4B43-93DC-8C7ED2FE98F2}" srcId="{23BDD724-6DD0-49A4-B981-0EE1F63A839C}" destId="{55BE59FD-F693-4E5A-A180-5528D056034A}" srcOrd="1" destOrd="0" parTransId="{2F1240DE-1174-47C7-9735-459C81887CF0}" sibTransId="{A46FB2DD-CBCB-46A0-90B7-20C44757C616}"/>
    <dgm:cxn modelId="{074955F7-40F8-4BBA-AB95-DDA7903AEF6B}" type="presParOf" srcId="{3E2C0A07-B290-48B7-B200-9075AAAEAED0}" destId="{D36B48BB-184E-4631-A309-DB7E7629457C}" srcOrd="0" destOrd="0" presId="urn:microsoft.com/office/officeart/2018/5/layout/CenteredIconLabelDescriptionList"/>
    <dgm:cxn modelId="{E8C5B1AC-3046-4121-A5B6-2EF9D4EE9E92}" type="presParOf" srcId="{D36B48BB-184E-4631-A309-DB7E7629457C}" destId="{BE9C9907-D779-41CE-892C-DC0F43DE0ECF}" srcOrd="0" destOrd="0" presId="urn:microsoft.com/office/officeart/2018/5/layout/CenteredIconLabelDescriptionList"/>
    <dgm:cxn modelId="{683AC4CF-8FF1-485B-AEA3-3BF7EB29BA07}" type="presParOf" srcId="{D36B48BB-184E-4631-A309-DB7E7629457C}" destId="{24D36081-58F9-406F-8AB2-38EB002B10EF}" srcOrd="1" destOrd="0" presId="urn:microsoft.com/office/officeart/2018/5/layout/CenteredIconLabelDescriptionList"/>
    <dgm:cxn modelId="{DEAC3908-9114-4175-B669-DD2D5A6ABE61}" type="presParOf" srcId="{D36B48BB-184E-4631-A309-DB7E7629457C}" destId="{6D238486-EFCC-4EE7-81FF-085A6949D557}" srcOrd="2" destOrd="0" presId="urn:microsoft.com/office/officeart/2018/5/layout/CenteredIconLabelDescriptionList"/>
    <dgm:cxn modelId="{A72C080F-5F1A-4F45-9A1C-A86658720D3F}" type="presParOf" srcId="{D36B48BB-184E-4631-A309-DB7E7629457C}" destId="{FA8B9BC2-17FA-4DA6-B545-16CD0152EA04}" srcOrd="3" destOrd="0" presId="urn:microsoft.com/office/officeart/2018/5/layout/CenteredIconLabelDescriptionList"/>
    <dgm:cxn modelId="{2BA1241F-BB01-4AAF-BBEA-3A20195E3ACF}" type="presParOf" srcId="{D36B48BB-184E-4631-A309-DB7E7629457C}" destId="{82BF94F1-50D7-4381-BF52-BD73C04529FA}" srcOrd="4" destOrd="0" presId="urn:microsoft.com/office/officeart/2018/5/layout/CenteredIconLabelDescriptionList"/>
    <dgm:cxn modelId="{FA4C1B37-AA51-4667-A448-2CF326BC2142}" type="presParOf" srcId="{3E2C0A07-B290-48B7-B200-9075AAAEAED0}" destId="{372D1F1D-BC65-4A32-BCD1-92440195E0C6}" srcOrd="1" destOrd="0" presId="urn:microsoft.com/office/officeart/2018/5/layout/CenteredIconLabelDescriptionList"/>
    <dgm:cxn modelId="{B6554A44-561A-48F7-96D9-148DE6412591}" type="presParOf" srcId="{3E2C0A07-B290-48B7-B200-9075AAAEAED0}" destId="{7C59D98D-6E8E-487D-AD22-BDBF388E0207}" srcOrd="2" destOrd="0" presId="urn:microsoft.com/office/officeart/2018/5/layout/CenteredIconLabelDescriptionList"/>
    <dgm:cxn modelId="{E29BDB94-F8AC-41D4-8F60-B8434190BA24}" type="presParOf" srcId="{7C59D98D-6E8E-487D-AD22-BDBF388E0207}" destId="{2BAD39F0-06DC-40DF-B402-537C0FB7FA47}" srcOrd="0" destOrd="0" presId="urn:microsoft.com/office/officeart/2018/5/layout/CenteredIconLabelDescriptionList"/>
    <dgm:cxn modelId="{2F96B937-2630-417A-AA11-56E2C0219022}" type="presParOf" srcId="{7C59D98D-6E8E-487D-AD22-BDBF388E0207}" destId="{236D6D31-9830-4E46-BE38-8B827F4CD6BB}" srcOrd="1" destOrd="0" presId="urn:microsoft.com/office/officeart/2018/5/layout/CenteredIconLabelDescriptionList"/>
    <dgm:cxn modelId="{1F944A4A-AE14-4F47-BD71-AA232499B7C8}" type="presParOf" srcId="{7C59D98D-6E8E-487D-AD22-BDBF388E0207}" destId="{F180D0B9-2915-4D26-8232-8780647C8BD6}" srcOrd="2" destOrd="0" presId="urn:microsoft.com/office/officeart/2018/5/layout/CenteredIconLabelDescriptionList"/>
    <dgm:cxn modelId="{BF5ECA11-91EA-4448-932B-3E06DE702859}" type="presParOf" srcId="{7C59D98D-6E8E-487D-AD22-BDBF388E0207}" destId="{DD152397-E693-4DFC-919A-A59435651097}" srcOrd="3" destOrd="0" presId="urn:microsoft.com/office/officeart/2018/5/layout/CenteredIconLabelDescriptionList"/>
    <dgm:cxn modelId="{891C519B-4933-4552-AFDA-B70765424711}" type="presParOf" srcId="{7C59D98D-6E8E-487D-AD22-BDBF388E0207}" destId="{56F76819-ED02-4E54-9ACA-C859DFE61777}" srcOrd="4" destOrd="0" presId="urn:microsoft.com/office/officeart/2018/5/layout/Centered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D4738C0-2BC1-48CC-A6DC-F5B9374CC848}"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62C68C4A-6253-4E2D-9699-3C63EE5656E9}">
      <dgm:prSet/>
      <dgm:spPr/>
      <dgm:t>
        <a:bodyPr/>
        <a:lstStyle/>
        <a:p>
          <a:r>
            <a:rPr lang="en-US" dirty="0">
              <a:solidFill>
                <a:schemeClr val="accent5"/>
              </a:solidFill>
            </a:rPr>
            <a:t>If the keys are unknown, then </a:t>
          </a:r>
        </a:p>
      </dgm:t>
    </dgm:pt>
    <dgm:pt modelId="{F110F1AA-C5FE-4BB4-9F42-31EFA9FBBF61}" type="parTrans" cxnId="{6AD7E106-3F45-495A-BDB2-A8ABCC449286}">
      <dgm:prSet/>
      <dgm:spPr/>
      <dgm:t>
        <a:bodyPr/>
        <a:lstStyle/>
        <a:p>
          <a:endParaRPr lang="en-US">
            <a:solidFill>
              <a:schemeClr val="accent5"/>
            </a:solidFill>
          </a:endParaRPr>
        </a:p>
      </dgm:t>
    </dgm:pt>
    <dgm:pt modelId="{0CF8717E-E600-4EFA-9777-6EFC943A95CC}" type="sibTrans" cxnId="{6AD7E106-3F45-495A-BDB2-A8ABCC449286}">
      <dgm:prSet/>
      <dgm:spPr/>
      <dgm:t>
        <a:bodyPr/>
        <a:lstStyle/>
        <a:p>
          <a:endParaRPr lang="en-US">
            <a:solidFill>
              <a:schemeClr val="accent5"/>
            </a:solidFill>
          </a:endParaRPr>
        </a:p>
      </dgm:t>
    </dgm:pt>
    <dgm:pt modelId="{D0A73335-E9C8-4FF3-ACA7-C7FFD143F370}">
      <dgm:prSet custT="1"/>
      <dgm:spPr/>
      <dgm:t>
        <a:bodyPr/>
        <a:lstStyle/>
        <a:p>
          <a:pPr>
            <a:buFont typeface="Arial" panose="020B0604020202020204" pitchFamily="34" charset="0"/>
            <a:buChar char="•"/>
          </a:pPr>
          <a:r>
            <a:rPr lang="en-US" sz="1300" dirty="0">
              <a:solidFill>
                <a:schemeClr val="accent5"/>
              </a:solidFill>
            </a:rPr>
            <a:t>- it is </a:t>
          </a:r>
          <a:r>
            <a:rPr lang="en-US" sz="1300" b="1" dirty="0">
              <a:solidFill>
                <a:schemeClr val="accent5"/>
              </a:solidFill>
            </a:rPr>
            <a:t>hard</a:t>
          </a:r>
          <a:r>
            <a:rPr lang="en-US" sz="1300" dirty="0">
              <a:solidFill>
                <a:schemeClr val="accent5"/>
              </a:solidFill>
            </a:rPr>
            <a:t> to obtain even partial information on the message</a:t>
          </a:r>
        </a:p>
      </dgm:t>
    </dgm:pt>
    <dgm:pt modelId="{609EE969-1545-4111-9E88-82646D7428F4}" type="parTrans" cxnId="{805EFA20-74AB-42FD-AD3F-132BD11D7702}">
      <dgm:prSet/>
      <dgm:spPr/>
      <dgm:t>
        <a:bodyPr/>
        <a:lstStyle/>
        <a:p>
          <a:endParaRPr lang="en-US">
            <a:solidFill>
              <a:schemeClr val="accent5"/>
            </a:solidFill>
          </a:endParaRPr>
        </a:p>
      </dgm:t>
    </dgm:pt>
    <dgm:pt modelId="{602A4593-76BC-45F5-9A83-02D781584779}" type="sibTrans" cxnId="{805EFA20-74AB-42FD-AD3F-132BD11D7702}">
      <dgm:prSet/>
      <dgm:spPr/>
      <dgm:t>
        <a:bodyPr/>
        <a:lstStyle/>
        <a:p>
          <a:endParaRPr lang="en-US">
            <a:solidFill>
              <a:schemeClr val="accent5"/>
            </a:solidFill>
          </a:endParaRPr>
        </a:p>
      </dgm:t>
    </dgm:pt>
    <dgm:pt modelId="{4738C778-FEB3-4246-A37C-FD225A030EEE}">
      <dgm:prSet custT="1"/>
      <dgm:spPr/>
      <dgm:t>
        <a:bodyPr/>
        <a:lstStyle/>
        <a:p>
          <a:pPr>
            <a:buFont typeface="Arial" panose="020B0604020202020204" pitchFamily="34" charset="0"/>
            <a:buChar char="•"/>
          </a:pPr>
          <a:r>
            <a:rPr lang="en-US" sz="1300" dirty="0">
              <a:solidFill>
                <a:schemeClr val="accent5"/>
              </a:solidFill>
            </a:rPr>
            <a:t>- it is </a:t>
          </a:r>
          <a:r>
            <a:rPr lang="en-US" sz="1300" b="1" dirty="0">
              <a:solidFill>
                <a:schemeClr val="accent5"/>
              </a:solidFill>
            </a:rPr>
            <a:t>hard</a:t>
          </a:r>
          <a:r>
            <a:rPr lang="en-US" sz="1300" dirty="0">
              <a:solidFill>
                <a:schemeClr val="accent5"/>
              </a:solidFill>
            </a:rPr>
            <a:t> to find the key even if we know clear text</a:t>
          </a:r>
        </a:p>
      </dgm:t>
    </dgm:pt>
    <dgm:pt modelId="{E797DAA7-A902-4CA0-9F4B-02CF094F87FA}" type="parTrans" cxnId="{5A5097C1-E668-4CCE-BD34-1F63525FB188}">
      <dgm:prSet/>
      <dgm:spPr/>
      <dgm:t>
        <a:bodyPr/>
        <a:lstStyle/>
        <a:p>
          <a:endParaRPr lang="en-US">
            <a:solidFill>
              <a:schemeClr val="accent5"/>
            </a:solidFill>
          </a:endParaRPr>
        </a:p>
      </dgm:t>
    </dgm:pt>
    <dgm:pt modelId="{408CCDD6-3176-4A5D-A103-01D20D76E9EA}" type="sibTrans" cxnId="{5A5097C1-E668-4CCE-BD34-1F63525FB188}">
      <dgm:prSet/>
      <dgm:spPr/>
      <dgm:t>
        <a:bodyPr/>
        <a:lstStyle/>
        <a:p>
          <a:endParaRPr lang="en-US">
            <a:solidFill>
              <a:schemeClr val="accent5"/>
            </a:solidFill>
          </a:endParaRPr>
        </a:p>
      </dgm:t>
    </dgm:pt>
    <dgm:pt modelId="{A8352FFF-5237-4E18-B86A-140C2E5FA2E7}">
      <dgm:prSet/>
      <dgm:spPr/>
      <dgm:t>
        <a:bodyPr/>
        <a:lstStyle/>
        <a:p>
          <a:r>
            <a:rPr lang="en-US" b="1" dirty="0">
              <a:solidFill>
                <a:schemeClr val="accent5"/>
              </a:solidFill>
            </a:rPr>
            <a:t>hard</a:t>
          </a:r>
          <a:r>
            <a:rPr lang="en-US" dirty="0">
              <a:solidFill>
                <a:schemeClr val="accent5"/>
              </a:solidFill>
            </a:rPr>
            <a:t> = computationally hard: it takes long time even if the most powerful computers are available</a:t>
          </a:r>
        </a:p>
      </dgm:t>
    </dgm:pt>
    <dgm:pt modelId="{A410A12A-1B74-4EB2-BDC2-AF655141FA1B}" type="parTrans" cxnId="{B049E5D6-FB7D-4D17-A149-208667E4E9CA}">
      <dgm:prSet/>
      <dgm:spPr/>
      <dgm:t>
        <a:bodyPr/>
        <a:lstStyle/>
        <a:p>
          <a:endParaRPr lang="en-US">
            <a:solidFill>
              <a:schemeClr val="accent5"/>
            </a:solidFill>
          </a:endParaRPr>
        </a:p>
      </dgm:t>
    </dgm:pt>
    <dgm:pt modelId="{36A7C8ED-2625-43EF-B38F-2B61333D1AE6}" type="sibTrans" cxnId="{B049E5D6-FB7D-4D17-A149-208667E4E9CA}">
      <dgm:prSet/>
      <dgm:spPr/>
      <dgm:t>
        <a:bodyPr/>
        <a:lstStyle/>
        <a:p>
          <a:endParaRPr lang="en-US">
            <a:solidFill>
              <a:schemeClr val="accent5"/>
            </a:solidFill>
          </a:endParaRPr>
        </a:p>
      </dgm:t>
    </dgm:pt>
    <dgm:pt modelId="{733066D4-7AEF-407F-9FD5-A3D8AAC37809}" type="pres">
      <dgm:prSet presAssocID="{6D4738C0-2BC1-48CC-A6DC-F5B9374CC848}" presName="root" presStyleCnt="0">
        <dgm:presLayoutVars>
          <dgm:dir/>
          <dgm:resizeHandles val="exact"/>
        </dgm:presLayoutVars>
      </dgm:prSet>
      <dgm:spPr/>
    </dgm:pt>
    <dgm:pt modelId="{AE76B58F-59FA-401E-83AB-F0A6FCBDAD67}" type="pres">
      <dgm:prSet presAssocID="{62C68C4A-6253-4E2D-9699-3C63EE5656E9}" presName="compNode" presStyleCnt="0"/>
      <dgm:spPr/>
    </dgm:pt>
    <dgm:pt modelId="{419A8AA8-1835-4FA5-9C7C-6DCEF7A30681}" type="pres">
      <dgm:prSet presAssocID="{62C68C4A-6253-4E2D-9699-3C63EE5656E9}" presName="bgRect" presStyleLbl="bgShp" presStyleIdx="0" presStyleCnt="2"/>
      <dgm:spPr/>
    </dgm:pt>
    <dgm:pt modelId="{F69A7B3D-8431-4A97-B056-A2B700A49900}" type="pres">
      <dgm:prSet presAssocID="{62C68C4A-6253-4E2D-9699-3C63EE5656E9}"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iave"/>
        </a:ext>
      </dgm:extLst>
    </dgm:pt>
    <dgm:pt modelId="{F8BC441F-5EC1-4E1C-BDC4-140680F683A6}" type="pres">
      <dgm:prSet presAssocID="{62C68C4A-6253-4E2D-9699-3C63EE5656E9}" presName="spaceRect" presStyleCnt="0"/>
      <dgm:spPr/>
    </dgm:pt>
    <dgm:pt modelId="{28119B34-543B-4417-A446-B039BCD34A91}" type="pres">
      <dgm:prSet presAssocID="{62C68C4A-6253-4E2D-9699-3C63EE5656E9}" presName="parTx" presStyleLbl="revTx" presStyleIdx="0" presStyleCnt="3">
        <dgm:presLayoutVars>
          <dgm:chMax val="0"/>
          <dgm:chPref val="0"/>
        </dgm:presLayoutVars>
      </dgm:prSet>
      <dgm:spPr/>
    </dgm:pt>
    <dgm:pt modelId="{8EC031CA-7708-4181-A2D2-B6D387F11148}" type="pres">
      <dgm:prSet presAssocID="{62C68C4A-6253-4E2D-9699-3C63EE5656E9}" presName="desTx" presStyleLbl="revTx" presStyleIdx="1" presStyleCnt="3">
        <dgm:presLayoutVars/>
      </dgm:prSet>
      <dgm:spPr/>
    </dgm:pt>
    <dgm:pt modelId="{1F22C71F-0711-4188-9392-33ADF806B3B6}" type="pres">
      <dgm:prSet presAssocID="{0CF8717E-E600-4EFA-9777-6EFC943A95CC}" presName="sibTrans" presStyleCnt="0"/>
      <dgm:spPr/>
    </dgm:pt>
    <dgm:pt modelId="{FAFC362F-0DD5-4543-BBC9-B3F8DD63B33A}" type="pres">
      <dgm:prSet presAssocID="{A8352FFF-5237-4E18-B86A-140C2E5FA2E7}" presName="compNode" presStyleCnt="0"/>
      <dgm:spPr/>
    </dgm:pt>
    <dgm:pt modelId="{BA90B32E-E2D4-4992-BBDB-D3B332702573}" type="pres">
      <dgm:prSet presAssocID="{A8352FFF-5237-4E18-B86A-140C2E5FA2E7}" presName="bgRect" presStyleLbl="bgShp" presStyleIdx="1" presStyleCnt="2"/>
      <dgm:spPr/>
    </dgm:pt>
    <dgm:pt modelId="{7F4709F9-7773-4C1B-915F-9B8DD13E5280}" type="pres">
      <dgm:prSet presAssocID="{A8352FFF-5237-4E18-B86A-140C2E5FA2E7}"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Processore"/>
        </a:ext>
      </dgm:extLst>
    </dgm:pt>
    <dgm:pt modelId="{85DA3E2A-01A3-481A-AAF9-C6C1B4EB64ED}" type="pres">
      <dgm:prSet presAssocID="{A8352FFF-5237-4E18-B86A-140C2E5FA2E7}" presName="spaceRect" presStyleCnt="0"/>
      <dgm:spPr/>
    </dgm:pt>
    <dgm:pt modelId="{5368DA3A-3298-4D3A-9F98-20F90D050018}" type="pres">
      <dgm:prSet presAssocID="{A8352FFF-5237-4E18-B86A-140C2E5FA2E7}" presName="parTx" presStyleLbl="revTx" presStyleIdx="2" presStyleCnt="3">
        <dgm:presLayoutVars>
          <dgm:chMax val="0"/>
          <dgm:chPref val="0"/>
        </dgm:presLayoutVars>
      </dgm:prSet>
      <dgm:spPr/>
    </dgm:pt>
  </dgm:ptLst>
  <dgm:cxnLst>
    <dgm:cxn modelId="{6AD7E106-3F45-495A-BDB2-A8ABCC449286}" srcId="{6D4738C0-2BC1-48CC-A6DC-F5B9374CC848}" destId="{62C68C4A-6253-4E2D-9699-3C63EE5656E9}" srcOrd="0" destOrd="0" parTransId="{F110F1AA-C5FE-4BB4-9F42-31EFA9FBBF61}" sibTransId="{0CF8717E-E600-4EFA-9777-6EFC943A95CC}"/>
    <dgm:cxn modelId="{805EFA20-74AB-42FD-AD3F-132BD11D7702}" srcId="{62C68C4A-6253-4E2D-9699-3C63EE5656E9}" destId="{D0A73335-E9C8-4FF3-ACA7-C7FFD143F370}" srcOrd="0" destOrd="0" parTransId="{609EE969-1545-4111-9E88-82646D7428F4}" sibTransId="{602A4593-76BC-45F5-9A83-02D781584779}"/>
    <dgm:cxn modelId="{C5A52C3C-6C82-4CA3-B8AB-B292EC60B00F}" type="presOf" srcId="{4738C778-FEB3-4246-A37C-FD225A030EEE}" destId="{8EC031CA-7708-4181-A2D2-B6D387F11148}" srcOrd="0" destOrd="1" presId="urn:microsoft.com/office/officeart/2018/2/layout/IconVerticalSolidList"/>
    <dgm:cxn modelId="{E0FD888B-FBB1-40DE-B958-8E3F500E141C}" type="presOf" srcId="{62C68C4A-6253-4E2D-9699-3C63EE5656E9}" destId="{28119B34-543B-4417-A446-B039BCD34A91}" srcOrd="0" destOrd="0" presId="urn:microsoft.com/office/officeart/2018/2/layout/IconVerticalSolidList"/>
    <dgm:cxn modelId="{EAA54B97-4337-4BA7-B176-E3F52154B158}" type="presOf" srcId="{D0A73335-E9C8-4FF3-ACA7-C7FFD143F370}" destId="{8EC031CA-7708-4181-A2D2-B6D387F11148}" srcOrd="0" destOrd="0" presId="urn:microsoft.com/office/officeart/2018/2/layout/IconVerticalSolidList"/>
    <dgm:cxn modelId="{B1AFD9B3-92A4-4768-8C2F-3D3B77773BDC}" type="presOf" srcId="{A8352FFF-5237-4E18-B86A-140C2E5FA2E7}" destId="{5368DA3A-3298-4D3A-9F98-20F90D050018}" srcOrd="0" destOrd="0" presId="urn:microsoft.com/office/officeart/2018/2/layout/IconVerticalSolidList"/>
    <dgm:cxn modelId="{5A5097C1-E668-4CCE-BD34-1F63525FB188}" srcId="{62C68C4A-6253-4E2D-9699-3C63EE5656E9}" destId="{4738C778-FEB3-4246-A37C-FD225A030EEE}" srcOrd="1" destOrd="0" parTransId="{E797DAA7-A902-4CA0-9F4B-02CF094F87FA}" sibTransId="{408CCDD6-3176-4A5D-A103-01D20D76E9EA}"/>
    <dgm:cxn modelId="{6F15D2D0-7CA6-4571-A3E0-D2BB5D0B191A}" type="presOf" srcId="{6D4738C0-2BC1-48CC-A6DC-F5B9374CC848}" destId="{733066D4-7AEF-407F-9FD5-A3D8AAC37809}" srcOrd="0" destOrd="0" presId="urn:microsoft.com/office/officeart/2018/2/layout/IconVerticalSolidList"/>
    <dgm:cxn modelId="{B049E5D6-FB7D-4D17-A149-208667E4E9CA}" srcId="{6D4738C0-2BC1-48CC-A6DC-F5B9374CC848}" destId="{A8352FFF-5237-4E18-B86A-140C2E5FA2E7}" srcOrd="1" destOrd="0" parTransId="{A410A12A-1B74-4EB2-BDC2-AF655141FA1B}" sibTransId="{36A7C8ED-2625-43EF-B38F-2B61333D1AE6}"/>
    <dgm:cxn modelId="{21C56C2E-EF74-490B-A841-A5961606BA11}" type="presParOf" srcId="{733066D4-7AEF-407F-9FD5-A3D8AAC37809}" destId="{AE76B58F-59FA-401E-83AB-F0A6FCBDAD67}" srcOrd="0" destOrd="0" presId="urn:microsoft.com/office/officeart/2018/2/layout/IconVerticalSolidList"/>
    <dgm:cxn modelId="{EC2BF15D-1B87-4419-BED6-3C69D78A46D1}" type="presParOf" srcId="{AE76B58F-59FA-401E-83AB-F0A6FCBDAD67}" destId="{419A8AA8-1835-4FA5-9C7C-6DCEF7A30681}" srcOrd="0" destOrd="0" presId="urn:microsoft.com/office/officeart/2018/2/layout/IconVerticalSolidList"/>
    <dgm:cxn modelId="{725D6F02-396A-4136-A3F8-B474FCD636B7}" type="presParOf" srcId="{AE76B58F-59FA-401E-83AB-F0A6FCBDAD67}" destId="{F69A7B3D-8431-4A97-B056-A2B700A49900}" srcOrd="1" destOrd="0" presId="urn:microsoft.com/office/officeart/2018/2/layout/IconVerticalSolidList"/>
    <dgm:cxn modelId="{7467AFB3-DCE5-4F6C-882C-A86BC4B3F013}" type="presParOf" srcId="{AE76B58F-59FA-401E-83AB-F0A6FCBDAD67}" destId="{F8BC441F-5EC1-4E1C-BDC4-140680F683A6}" srcOrd="2" destOrd="0" presId="urn:microsoft.com/office/officeart/2018/2/layout/IconVerticalSolidList"/>
    <dgm:cxn modelId="{72D113D0-8C62-4F1B-A669-AA540D2D9931}" type="presParOf" srcId="{AE76B58F-59FA-401E-83AB-F0A6FCBDAD67}" destId="{28119B34-543B-4417-A446-B039BCD34A91}" srcOrd="3" destOrd="0" presId="urn:microsoft.com/office/officeart/2018/2/layout/IconVerticalSolidList"/>
    <dgm:cxn modelId="{84FC6622-36E9-4728-9A61-2C1202B5B662}" type="presParOf" srcId="{AE76B58F-59FA-401E-83AB-F0A6FCBDAD67}" destId="{8EC031CA-7708-4181-A2D2-B6D387F11148}" srcOrd="4" destOrd="0" presId="urn:microsoft.com/office/officeart/2018/2/layout/IconVerticalSolidList"/>
    <dgm:cxn modelId="{A1B85F48-25E5-44EC-9F06-87EB19C84944}" type="presParOf" srcId="{733066D4-7AEF-407F-9FD5-A3D8AAC37809}" destId="{1F22C71F-0711-4188-9392-33ADF806B3B6}" srcOrd="1" destOrd="0" presId="urn:microsoft.com/office/officeart/2018/2/layout/IconVerticalSolidList"/>
    <dgm:cxn modelId="{09831E92-285F-4908-BE9C-DD9FBCD91912}" type="presParOf" srcId="{733066D4-7AEF-407F-9FD5-A3D8AAC37809}" destId="{FAFC362F-0DD5-4543-BBC9-B3F8DD63B33A}" srcOrd="2" destOrd="0" presId="urn:microsoft.com/office/officeart/2018/2/layout/IconVerticalSolidList"/>
    <dgm:cxn modelId="{B028434B-F675-4609-946D-0B2C52F52D1B}" type="presParOf" srcId="{FAFC362F-0DD5-4543-BBC9-B3F8DD63B33A}" destId="{BA90B32E-E2D4-4992-BBDB-D3B332702573}" srcOrd="0" destOrd="0" presId="urn:microsoft.com/office/officeart/2018/2/layout/IconVerticalSolidList"/>
    <dgm:cxn modelId="{EA71AAF3-BE37-4D77-BE45-A63C69071AD4}" type="presParOf" srcId="{FAFC362F-0DD5-4543-BBC9-B3F8DD63B33A}" destId="{7F4709F9-7773-4C1B-915F-9B8DD13E5280}" srcOrd="1" destOrd="0" presId="urn:microsoft.com/office/officeart/2018/2/layout/IconVerticalSolidList"/>
    <dgm:cxn modelId="{B998F45F-15AA-4676-AB27-FF9C7578DF9B}" type="presParOf" srcId="{FAFC362F-0DD5-4543-BBC9-B3F8DD63B33A}" destId="{85DA3E2A-01A3-481A-AAF9-C6C1B4EB64ED}" srcOrd="2" destOrd="0" presId="urn:microsoft.com/office/officeart/2018/2/layout/IconVerticalSolidList"/>
    <dgm:cxn modelId="{2A8A62A0-33E8-4CA1-A1A3-F6BD018E36FB}" type="presParOf" srcId="{FAFC362F-0DD5-4543-BBC9-B3F8DD63B33A}" destId="{5368DA3A-3298-4D3A-9F98-20F90D050018}"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1FB780EF-0E3B-427E-9848-22DEE0FEC917}" type="doc">
      <dgm:prSet loTypeId="urn:microsoft.com/office/officeart/2005/8/layout/default" loCatId="list" qsTypeId="urn:microsoft.com/office/officeart/2005/8/quickstyle/simple4" qsCatId="simple" csTypeId="urn:microsoft.com/office/officeart/2005/8/colors/accent3_2" csCatId="accent3" phldr="1"/>
      <dgm:spPr/>
      <dgm:t>
        <a:bodyPr/>
        <a:lstStyle/>
        <a:p>
          <a:endParaRPr lang="en-US"/>
        </a:p>
      </dgm:t>
    </dgm:pt>
    <dgm:pt modelId="{E16EA8C3-6E07-4AA7-BD99-5C490B5B9A51}">
      <dgm:prSet custT="1"/>
      <dgm:spPr/>
      <dgm:t>
        <a:bodyPr/>
        <a:lstStyle/>
        <a:p>
          <a:r>
            <a:rPr lang="en-US" sz="2000">
              <a:solidFill>
                <a:schemeClr val="tx2"/>
              </a:solidFill>
              <a:latin typeface="Inter" panose="02000503000000020004" pitchFamily="2" charset="0"/>
              <a:ea typeface="Inter" panose="02000503000000020004" pitchFamily="2" charset="0"/>
            </a:rPr>
            <a:t>Trudy attempts to discover information about </a:t>
          </a:r>
          <a:r>
            <a:rPr lang="en-US" sz="2000" i="1">
              <a:solidFill>
                <a:schemeClr val="tx2"/>
              </a:solidFill>
              <a:latin typeface="Inter" panose="02000503000000020004" pitchFamily="2" charset="0"/>
              <a:ea typeface="Inter" panose="02000503000000020004" pitchFamily="2" charset="0"/>
            </a:rPr>
            <a:t>M</a:t>
          </a:r>
          <a:endParaRPr lang="en-US" sz="2000">
            <a:solidFill>
              <a:schemeClr val="tx2"/>
            </a:solidFill>
            <a:latin typeface="Inter" panose="02000503000000020004" pitchFamily="2" charset="0"/>
            <a:ea typeface="Inter" panose="02000503000000020004" pitchFamily="2" charset="0"/>
          </a:endParaRPr>
        </a:p>
      </dgm:t>
    </dgm:pt>
    <dgm:pt modelId="{360385CF-1679-4692-ACBA-96F123E2DC56}" type="parTrans" cxnId="{A35CB597-CDA9-4F5B-A57E-742E9F836A0E}">
      <dgm:prSet/>
      <dgm:spPr/>
      <dgm:t>
        <a:bodyPr/>
        <a:lstStyle/>
        <a:p>
          <a:endParaRPr lang="en-US" sz="2000">
            <a:solidFill>
              <a:schemeClr val="tx2"/>
            </a:solidFill>
            <a:latin typeface="Inter" panose="02000503000000020004" pitchFamily="2" charset="0"/>
            <a:ea typeface="Inter" panose="02000503000000020004" pitchFamily="2" charset="0"/>
          </a:endParaRPr>
        </a:p>
      </dgm:t>
    </dgm:pt>
    <dgm:pt modelId="{FD48E53B-F9C7-4558-A0A1-722F30F74417}" type="sibTrans" cxnId="{A35CB597-CDA9-4F5B-A57E-742E9F836A0E}">
      <dgm:prSet/>
      <dgm:spPr/>
      <dgm:t>
        <a:bodyPr/>
        <a:lstStyle/>
        <a:p>
          <a:endParaRPr lang="en-US" sz="2000">
            <a:solidFill>
              <a:schemeClr val="tx2"/>
            </a:solidFill>
            <a:latin typeface="Inter" panose="02000503000000020004" pitchFamily="2" charset="0"/>
            <a:ea typeface="Inter" panose="02000503000000020004" pitchFamily="2" charset="0"/>
          </a:endParaRPr>
        </a:p>
      </dgm:t>
    </dgm:pt>
    <dgm:pt modelId="{DB81D14C-4B6D-4763-A3DB-C80D9FAF3370}">
      <dgm:prSet custT="1"/>
      <dgm:spPr/>
      <dgm:t>
        <a:bodyPr/>
        <a:lstStyle/>
        <a:p>
          <a:r>
            <a:rPr lang="en-US" sz="2000" dirty="0">
              <a:solidFill>
                <a:schemeClr val="tx2"/>
              </a:solidFill>
              <a:latin typeface="Inter" panose="02000503000000020004" pitchFamily="2" charset="0"/>
              <a:ea typeface="Inter" panose="02000503000000020004" pitchFamily="2" charset="0"/>
            </a:rPr>
            <a:t>Trudy knows the algorithms </a:t>
          </a:r>
          <a:r>
            <a:rPr lang="en-US" sz="2000" i="1" dirty="0">
              <a:solidFill>
                <a:schemeClr val="tx2"/>
              </a:solidFill>
              <a:latin typeface="Inter" panose="02000503000000020004" pitchFamily="2" charset="0"/>
              <a:ea typeface="Inter" panose="02000503000000020004" pitchFamily="2" charset="0"/>
            </a:rPr>
            <a:t>E, D</a:t>
          </a:r>
          <a:endParaRPr lang="en-US" sz="2000" dirty="0">
            <a:solidFill>
              <a:schemeClr val="tx2"/>
            </a:solidFill>
            <a:latin typeface="Inter" panose="02000503000000020004" pitchFamily="2" charset="0"/>
            <a:ea typeface="Inter" panose="02000503000000020004" pitchFamily="2" charset="0"/>
          </a:endParaRPr>
        </a:p>
      </dgm:t>
    </dgm:pt>
    <dgm:pt modelId="{502031FE-2838-4EF8-8B43-104249CA7B04}" type="parTrans" cxnId="{48CB926A-7D13-4D72-9AC9-02924845F54E}">
      <dgm:prSet/>
      <dgm:spPr/>
      <dgm:t>
        <a:bodyPr/>
        <a:lstStyle/>
        <a:p>
          <a:endParaRPr lang="en-US" sz="2000">
            <a:solidFill>
              <a:schemeClr val="tx2"/>
            </a:solidFill>
            <a:latin typeface="Inter" panose="02000503000000020004" pitchFamily="2" charset="0"/>
            <a:ea typeface="Inter" panose="02000503000000020004" pitchFamily="2" charset="0"/>
          </a:endParaRPr>
        </a:p>
      </dgm:t>
    </dgm:pt>
    <dgm:pt modelId="{C6DA0697-2CFB-4E3A-8F05-EF405388F617}" type="sibTrans" cxnId="{48CB926A-7D13-4D72-9AC9-02924845F54E}">
      <dgm:prSet/>
      <dgm:spPr/>
      <dgm:t>
        <a:bodyPr/>
        <a:lstStyle/>
        <a:p>
          <a:endParaRPr lang="en-US" sz="2000">
            <a:solidFill>
              <a:schemeClr val="tx2"/>
            </a:solidFill>
            <a:latin typeface="Inter" panose="02000503000000020004" pitchFamily="2" charset="0"/>
            <a:ea typeface="Inter" panose="02000503000000020004" pitchFamily="2" charset="0"/>
          </a:endParaRPr>
        </a:p>
      </dgm:t>
    </dgm:pt>
    <dgm:pt modelId="{B3C5BC63-A6EC-4143-98D4-8F3073CFDEAF}">
      <dgm:prSet custT="1"/>
      <dgm:spPr/>
      <dgm:t>
        <a:bodyPr/>
        <a:lstStyle/>
        <a:p>
          <a:r>
            <a:rPr lang="en-US" sz="2000">
              <a:solidFill>
                <a:schemeClr val="tx2"/>
              </a:solidFill>
              <a:latin typeface="Inter" panose="02000503000000020004" pitchFamily="2" charset="0"/>
              <a:ea typeface="Inter" panose="02000503000000020004" pitchFamily="2" charset="0"/>
            </a:rPr>
            <a:t>Trudy knows the message space </a:t>
          </a:r>
        </a:p>
      </dgm:t>
    </dgm:pt>
    <dgm:pt modelId="{25B49706-F177-4DAA-A365-6B6C7182D295}" type="parTrans" cxnId="{6E0208D3-71CF-44E8-AA26-2F224E94EDF2}">
      <dgm:prSet/>
      <dgm:spPr/>
      <dgm:t>
        <a:bodyPr/>
        <a:lstStyle/>
        <a:p>
          <a:endParaRPr lang="en-US" sz="2000">
            <a:solidFill>
              <a:schemeClr val="tx2"/>
            </a:solidFill>
            <a:latin typeface="Inter" panose="02000503000000020004" pitchFamily="2" charset="0"/>
            <a:ea typeface="Inter" panose="02000503000000020004" pitchFamily="2" charset="0"/>
          </a:endParaRPr>
        </a:p>
      </dgm:t>
    </dgm:pt>
    <dgm:pt modelId="{7A2DFBD1-430B-4EF2-BC5F-C278D349FAAE}" type="sibTrans" cxnId="{6E0208D3-71CF-44E8-AA26-2F224E94EDF2}">
      <dgm:prSet/>
      <dgm:spPr/>
      <dgm:t>
        <a:bodyPr/>
        <a:lstStyle/>
        <a:p>
          <a:endParaRPr lang="en-US" sz="2000">
            <a:solidFill>
              <a:schemeClr val="tx2"/>
            </a:solidFill>
            <a:latin typeface="Inter" panose="02000503000000020004" pitchFamily="2" charset="0"/>
            <a:ea typeface="Inter" panose="02000503000000020004" pitchFamily="2" charset="0"/>
          </a:endParaRPr>
        </a:p>
      </dgm:t>
    </dgm:pt>
    <dgm:pt modelId="{12CAB942-F56C-45B6-9D2A-4421FF6EBEF3}">
      <dgm:prSet custT="1"/>
      <dgm:spPr/>
      <dgm:t>
        <a:bodyPr/>
        <a:lstStyle/>
        <a:p>
          <a:r>
            <a:rPr lang="en-US" sz="2000" i="0" dirty="0">
              <a:solidFill>
                <a:schemeClr val="tx2"/>
              </a:solidFill>
              <a:latin typeface="Inter" panose="02000503000000020004" pitchFamily="2" charset="0"/>
              <a:ea typeface="Inter" panose="02000503000000020004" pitchFamily="2" charset="0"/>
            </a:rPr>
            <a:t>Trudy has at least partial information about ciphertext</a:t>
          </a:r>
        </a:p>
      </dgm:t>
    </dgm:pt>
    <dgm:pt modelId="{FC439DFC-E675-4856-BBA0-2E7AEEBC56BE}" type="parTrans" cxnId="{117FA99E-EBBD-4024-A876-EFA5D24BBB49}">
      <dgm:prSet/>
      <dgm:spPr/>
      <dgm:t>
        <a:bodyPr/>
        <a:lstStyle/>
        <a:p>
          <a:endParaRPr lang="en-US" sz="2000">
            <a:solidFill>
              <a:schemeClr val="tx2"/>
            </a:solidFill>
            <a:latin typeface="Inter" panose="02000503000000020004" pitchFamily="2" charset="0"/>
            <a:ea typeface="Inter" panose="02000503000000020004" pitchFamily="2" charset="0"/>
          </a:endParaRPr>
        </a:p>
      </dgm:t>
    </dgm:pt>
    <dgm:pt modelId="{7C5641B5-5795-4B2E-BC59-79232B112766}" type="sibTrans" cxnId="{117FA99E-EBBD-4024-A876-EFA5D24BBB49}">
      <dgm:prSet/>
      <dgm:spPr/>
      <dgm:t>
        <a:bodyPr/>
        <a:lstStyle/>
        <a:p>
          <a:endParaRPr lang="en-US" sz="2000">
            <a:solidFill>
              <a:schemeClr val="tx2"/>
            </a:solidFill>
            <a:latin typeface="Inter" panose="02000503000000020004" pitchFamily="2" charset="0"/>
            <a:ea typeface="Inter" panose="02000503000000020004" pitchFamily="2" charset="0"/>
          </a:endParaRPr>
        </a:p>
      </dgm:t>
    </dgm:pt>
    <dgm:pt modelId="{49A41766-FFEC-4016-85CE-E46F73B184A1}">
      <dgm:prSet custT="1"/>
      <dgm:spPr/>
      <dgm:t>
        <a:bodyPr/>
        <a:lstStyle/>
        <a:p>
          <a:r>
            <a:rPr lang="en-US" sz="2000" dirty="0">
              <a:solidFill>
                <a:schemeClr val="tx2"/>
              </a:solidFill>
              <a:latin typeface="Inter" panose="02000503000000020004" pitchFamily="2" charset="0"/>
              <a:ea typeface="Inter" panose="02000503000000020004" pitchFamily="2" charset="0"/>
            </a:rPr>
            <a:t>Trudy does not know </a:t>
          </a:r>
          <a:r>
            <a:rPr lang="en-US" sz="2000" i="1" dirty="0">
              <a:solidFill>
                <a:schemeClr val="tx2"/>
              </a:solidFill>
              <a:latin typeface="Inter" panose="02000503000000020004" pitchFamily="2" charset="0"/>
              <a:ea typeface="Inter" panose="02000503000000020004" pitchFamily="2" charset="0"/>
            </a:rPr>
            <a:t>K</a:t>
          </a:r>
          <a:r>
            <a:rPr lang="en-US" sz="2000" baseline="-25000" dirty="0">
              <a:solidFill>
                <a:schemeClr val="tx2"/>
              </a:solidFill>
              <a:latin typeface="Inter" panose="02000503000000020004" pitchFamily="2" charset="0"/>
              <a:ea typeface="Inter" panose="02000503000000020004" pitchFamily="2" charset="0"/>
            </a:rPr>
            <a:t>1</a:t>
          </a:r>
          <a:r>
            <a:rPr lang="en-US" sz="2000" dirty="0">
              <a:solidFill>
                <a:schemeClr val="tx2"/>
              </a:solidFill>
              <a:latin typeface="Inter" panose="02000503000000020004" pitchFamily="2" charset="0"/>
              <a:ea typeface="Inter" panose="02000503000000020004" pitchFamily="2" charset="0"/>
            </a:rPr>
            <a:t>, </a:t>
          </a:r>
          <a:r>
            <a:rPr lang="en-US" sz="2000" i="1" dirty="0">
              <a:solidFill>
                <a:schemeClr val="tx2"/>
              </a:solidFill>
              <a:latin typeface="Inter" panose="02000503000000020004" pitchFamily="2" charset="0"/>
              <a:ea typeface="Inter" panose="02000503000000020004" pitchFamily="2" charset="0"/>
            </a:rPr>
            <a:t>K</a:t>
          </a:r>
          <a:r>
            <a:rPr lang="en-US" sz="2000" baseline="-25000" dirty="0">
              <a:solidFill>
                <a:schemeClr val="tx2"/>
              </a:solidFill>
              <a:latin typeface="Inter" panose="02000503000000020004" pitchFamily="2" charset="0"/>
              <a:ea typeface="Inter" panose="02000503000000020004" pitchFamily="2" charset="0"/>
            </a:rPr>
            <a:t>2</a:t>
          </a:r>
          <a:endParaRPr lang="en-US" sz="2000" dirty="0">
            <a:solidFill>
              <a:schemeClr val="tx2"/>
            </a:solidFill>
            <a:latin typeface="Inter" panose="02000503000000020004" pitchFamily="2" charset="0"/>
            <a:ea typeface="Inter" panose="02000503000000020004" pitchFamily="2" charset="0"/>
          </a:endParaRPr>
        </a:p>
      </dgm:t>
    </dgm:pt>
    <dgm:pt modelId="{EB8398D1-3C4C-4A79-8E26-EDD7B06AA5B3}" type="parTrans" cxnId="{34C84007-B9F4-4504-B7AE-29C8CA29C492}">
      <dgm:prSet/>
      <dgm:spPr/>
      <dgm:t>
        <a:bodyPr/>
        <a:lstStyle/>
        <a:p>
          <a:endParaRPr lang="en-US" sz="2000">
            <a:solidFill>
              <a:schemeClr val="tx2"/>
            </a:solidFill>
            <a:latin typeface="Inter" panose="02000503000000020004" pitchFamily="2" charset="0"/>
            <a:ea typeface="Inter" panose="02000503000000020004" pitchFamily="2" charset="0"/>
          </a:endParaRPr>
        </a:p>
      </dgm:t>
    </dgm:pt>
    <dgm:pt modelId="{084CC780-23E9-4BC1-84A4-9E638F653096}" type="sibTrans" cxnId="{34C84007-B9F4-4504-B7AE-29C8CA29C492}">
      <dgm:prSet/>
      <dgm:spPr/>
      <dgm:t>
        <a:bodyPr/>
        <a:lstStyle/>
        <a:p>
          <a:endParaRPr lang="en-US" sz="2000">
            <a:solidFill>
              <a:schemeClr val="tx2"/>
            </a:solidFill>
            <a:latin typeface="Inter" panose="02000503000000020004" pitchFamily="2" charset="0"/>
            <a:ea typeface="Inter" panose="02000503000000020004" pitchFamily="2" charset="0"/>
          </a:endParaRPr>
        </a:p>
      </dgm:t>
    </dgm:pt>
    <dgm:pt modelId="{13596AC5-AEAE-A544-9D74-5172F9026504}" type="pres">
      <dgm:prSet presAssocID="{1FB780EF-0E3B-427E-9848-22DEE0FEC917}" presName="diagram" presStyleCnt="0">
        <dgm:presLayoutVars>
          <dgm:dir/>
          <dgm:resizeHandles val="exact"/>
        </dgm:presLayoutVars>
      </dgm:prSet>
      <dgm:spPr/>
    </dgm:pt>
    <dgm:pt modelId="{92D159D3-7774-0C4C-B1E6-A748C7B3FA32}" type="pres">
      <dgm:prSet presAssocID="{E16EA8C3-6E07-4AA7-BD99-5C490B5B9A51}" presName="node" presStyleLbl="node1" presStyleIdx="0" presStyleCnt="5">
        <dgm:presLayoutVars>
          <dgm:bulletEnabled val="1"/>
        </dgm:presLayoutVars>
      </dgm:prSet>
      <dgm:spPr/>
    </dgm:pt>
    <dgm:pt modelId="{E90A8A0B-3884-FA47-85DA-522C9B67F5A4}" type="pres">
      <dgm:prSet presAssocID="{FD48E53B-F9C7-4558-A0A1-722F30F74417}" presName="sibTrans" presStyleCnt="0"/>
      <dgm:spPr/>
    </dgm:pt>
    <dgm:pt modelId="{40C744B0-1BB2-6248-8C94-9DF13B7342E0}" type="pres">
      <dgm:prSet presAssocID="{DB81D14C-4B6D-4763-A3DB-C80D9FAF3370}" presName="node" presStyleLbl="node1" presStyleIdx="1" presStyleCnt="5">
        <dgm:presLayoutVars>
          <dgm:bulletEnabled val="1"/>
        </dgm:presLayoutVars>
      </dgm:prSet>
      <dgm:spPr/>
    </dgm:pt>
    <dgm:pt modelId="{8C4FBA8D-98C2-DE4A-8FCC-3714E34B5112}" type="pres">
      <dgm:prSet presAssocID="{C6DA0697-2CFB-4E3A-8F05-EF405388F617}" presName="sibTrans" presStyleCnt="0"/>
      <dgm:spPr/>
    </dgm:pt>
    <dgm:pt modelId="{0095E9DC-0DC0-9849-ABA6-FE8C30BC7857}" type="pres">
      <dgm:prSet presAssocID="{B3C5BC63-A6EC-4143-98D4-8F3073CFDEAF}" presName="node" presStyleLbl="node1" presStyleIdx="2" presStyleCnt="5">
        <dgm:presLayoutVars>
          <dgm:bulletEnabled val="1"/>
        </dgm:presLayoutVars>
      </dgm:prSet>
      <dgm:spPr/>
    </dgm:pt>
    <dgm:pt modelId="{6030D853-5903-2C42-9672-FF9AB7F5A1B0}" type="pres">
      <dgm:prSet presAssocID="{7A2DFBD1-430B-4EF2-BC5F-C278D349FAAE}" presName="sibTrans" presStyleCnt="0"/>
      <dgm:spPr/>
    </dgm:pt>
    <dgm:pt modelId="{BABE7B1E-A87B-5E48-9BC9-103C14B29C2F}" type="pres">
      <dgm:prSet presAssocID="{12CAB942-F56C-45B6-9D2A-4421FF6EBEF3}" presName="node" presStyleLbl="node1" presStyleIdx="3" presStyleCnt="5">
        <dgm:presLayoutVars>
          <dgm:bulletEnabled val="1"/>
        </dgm:presLayoutVars>
      </dgm:prSet>
      <dgm:spPr/>
    </dgm:pt>
    <dgm:pt modelId="{B831FDA1-B26C-9740-A54B-C5CD23D8DD5F}" type="pres">
      <dgm:prSet presAssocID="{7C5641B5-5795-4B2E-BC59-79232B112766}" presName="sibTrans" presStyleCnt="0"/>
      <dgm:spPr/>
    </dgm:pt>
    <dgm:pt modelId="{9CABEEAD-6328-A74F-81AF-E506A31C6792}" type="pres">
      <dgm:prSet presAssocID="{49A41766-FFEC-4016-85CE-E46F73B184A1}" presName="node" presStyleLbl="node1" presStyleIdx="4" presStyleCnt="5">
        <dgm:presLayoutVars>
          <dgm:bulletEnabled val="1"/>
        </dgm:presLayoutVars>
      </dgm:prSet>
      <dgm:spPr/>
    </dgm:pt>
  </dgm:ptLst>
  <dgm:cxnLst>
    <dgm:cxn modelId="{34C84007-B9F4-4504-B7AE-29C8CA29C492}" srcId="{1FB780EF-0E3B-427E-9848-22DEE0FEC917}" destId="{49A41766-FFEC-4016-85CE-E46F73B184A1}" srcOrd="4" destOrd="0" parTransId="{EB8398D1-3C4C-4A79-8E26-EDD7B06AA5B3}" sibTransId="{084CC780-23E9-4BC1-84A4-9E638F653096}"/>
    <dgm:cxn modelId="{84225413-2217-AB42-87B7-D15AA2585380}" type="presOf" srcId="{49A41766-FFEC-4016-85CE-E46F73B184A1}" destId="{9CABEEAD-6328-A74F-81AF-E506A31C6792}" srcOrd="0" destOrd="0" presId="urn:microsoft.com/office/officeart/2005/8/layout/default"/>
    <dgm:cxn modelId="{3D2F9F14-3E36-5842-85FB-BA81DFCABB22}" type="presOf" srcId="{E16EA8C3-6E07-4AA7-BD99-5C490B5B9A51}" destId="{92D159D3-7774-0C4C-B1E6-A748C7B3FA32}" srcOrd="0" destOrd="0" presId="urn:microsoft.com/office/officeart/2005/8/layout/default"/>
    <dgm:cxn modelId="{053EB050-59E3-C947-88C4-95DCAE3F1325}" type="presOf" srcId="{1FB780EF-0E3B-427E-9848-22DEE0FEC917}" destId="{13596AC5-AEAE-A544-9D74-5172F9026504}" srcOrd="0" destOrd="0" presId="urn:microsoft.com/office/officeart/2005/8/layout/default"/>
    <dgm:cxn modelId="{48CB926A-7D13-4D72-9AC9-02924845F54E}" srcId="{1FB780EF-0E3B-427E-9848-22DEE0FEC917}" destId="{DB81D14C-4B6D-4763-A3DB-C80D9FAF3370}" srcOrd="1" destOrd="0" parTransId="{502031FE-2838-4EF8-8B43-104249CA7B04}" sibTransId="{C6DA0697-2CFB-4E3A-8F05-EF405388F617}"/>
    <dgm:cxn modelId="{A35CB597-CDA9-4F5B-A57E-742E9F836A0E}" srcId="{1FB780EF-0E3B-427E-9848-22DEE0FEC917}" destId="{E16EA8C3-6E07-4AA7-BD99-5C490B5B9A51}" srcOrd="0" destOrd="0" parTransId="{360385CF-1679-4692-ACBA-96F123E2DC56}" sibTransId="{FD48E53B-F9C7-4558-A0A1-722F30F74417}"/>
    <dgm:cxn modelId="{117FA99E-EBBD-4024-A876-EFA5D24BBB49}" srcId="{1FB780EF-0E3B-427E-9848-22DEE0FEC917}" destId="{12CAB942-F56C-45B6-9D2A-4421FF6EBEF3}" srcOrd="3" destOrd="0" parTransId="{FC439DFC-E675-4856-BBA0-2E7AEEBC56BE}" sibTransId="{7C5641B5-5795-4B2E-BC59-79232B112766}"/>
    <dgm:cxn modelId="{6D5459AD-D868-694B-B521-20926D3ABC64}" type="presOf" srcId="{DB81D14C-4B6D-4763-A3DB-C80D9FAF3370}" destId="{40C744B0-1BB2-6248-8C94-9DF13B7342E0}" srcOrd="0" destOrd="0" presId="urn:microsoft.com/office/officeart/2005/8/layout/default"/>
    <dgm:cxn modelId="{6E0208D3-71CF-44E8-AA26-2F224E94EDF2}" srcId="{1FB780EF-0E3B-427E-9848-22DEE0FEC917}" destId="{B3C5BC63-A6EC-4143-98D4-8F3073CFDEAF}" srcOrd="2" destOrd="0" parTransId="{25B49706-F177-4DAA-A365-6B6C7182D295}" sibTransId="{7A2DFBD1-430B-4EF2-BC5F-C278D349FAAE}"/>
    <dgm:cxn modelId="{CB1CBBE4-E9FD-B544-8D39-EA803A0211DE}" type="presOf" srcId="{12CAB942-F56C-45B6-9D2A-4421FF6EBEF3}" destId="{BABE7B1E-A87B-5E48-9BC9-103C14B29C2F}" srcOrd="0" destOrd="0" presId="urn:microsoft.com/office/officeart/2005/8/layout/default"/>
    <dgm:cxn modelId="{05061EF5-1656-BB48-8DFB-8CDF7A71E334}" type="presOf" srcId="{B3C5BC63-A6EC-4143-98D4-8F3073CFDEAF}" destId="{0095E9DC-0DC0-9849-ABA6-FE8C30BC7857}" srcOrd="0" destOrd="0" presId="urn:microsoft.com/office/officeart/2005/8/layout/default"/>
    <dgm:cxn modelId="{32045EDF-01FE-174E-B5E4-9AC604C9E8DF}" type="presParOf" srcId="{13596AC5-AEAE-A544-9D74-5172F9026504}" destId="{92D159D3-7774-0C4C-B1E6-A748C7B3FA32}" srcOrd="0" destOrd="0" presId="urn:microsoft.com/office/officeart/2005/8/layout/default"/>
    <dgm:cxn modelId="{CE98D042-E966-284A-B6E9-621D7E4CFFA7}" type="presParOf" srcId="{13596AC5-AEAE-A544-9D74-5172F9026504}" destId="{E90A8A0B-3884-FA47-85DA-522C9B67F5A4}" srcOrd="1" destOrd="0" presId="urn:microsoft.com/office/officeart/2005/8/layout/default"/>
    <dgm:cxn modelId="{52D58733-73FC-DD43-8FA4-6CC736CCBBD3}" type="presParOf" srcId="{13596AC5-AEAE-A544-9D74-5172F9026504}" destId="{40C744B0-1BB2-6248-8C94-9DF13B7342E0}" srcOrd="2" destOrd="0" presId="urn:microsoft.com/office/officeart/2005/8/layout/default"/>
    <dgm:cxn modelId="{E91D9BD0-F3D7-7749-ABA7-AB8A1E7EC98E}" type="presParOf" srcId="{13596AC5-AEAE-A544-9D74-5172F9026504}" destId="{8C4FBA8D-98C2-DE4A-8FCC-3714E34B5112}" srcOrd="3" destOrd="0" presId="urn:microsoft.com/office/officeart/2005/8/layout/default"/>
    <dgm:cxn modelId="{D283B25F-6705-6E49-A61C-1BC4A3CADE1D}" type="presParOf" srcId="{13596AC5-AEAE-A544-9D74-5172F9026504}" destId="{0095E9DC-0DC0-9849-ABA6-FE8C30BC7857}" srcOrd="4" destOrd="0" presId="urn:microsoft.com/office/officeart/2005/8/layout/default"/>
    <dgm:cxn modelId="{8BC3A8BC-7A70-6B47-BACF-7FDC0EEE9DE9}" type="presParOf" srcId="{13596AC5-AEAE-A544-9D74-5172F9026504}" destId="{6030D853-5903-2C42-9672-FF9AB7F5A1B0}" srcOrd="5" destOrd="0" presId="urn:microsoft.com/office/officeart/2005/8/layout/default"/>
    <dgm:cxn modelId="{7EDD8726-EED5-1F47-AF3B-D6468DA5C38C}" type="presParOf" srcId="{13596AC5-AEAE-A544-9D74-5172F9026504}" destId="{BABE7B1E-A87B-5E48-9BC9-103C14B29C2F}" srcOrd="6" destOrd="0" presId="urn:microsoft.com/office/officeart/2005/8/layout/default"/>
    <dgm:cxn modelId="{EFCB018B-7BD6-B44A-A08A-A895393FBC20}" type="presParOf" srcId="{13596AC5-AEAE-A544-9D74-5172F9026504}" destId="{B831FDA1-B26C-9740-A54B-C5CD23D8DD5F}" srcOrd="7" destOrd="0" presId="urn:microsoft.com/office/officeart/2005/8/layout/default"/>
    <dgm:cxn modelId="{2124D310-277C-214D-8F1C-4F72922EEFC6}" type="presParOf" srcId="{13596AC5-AEAE-A544-9D74-5172F9026504}" destId="{9CABEEAD-6328-A74F-81AF-E506A31C6792}" srcOrd="8"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D5D606-122A-7349-87B5-C20D21B1E1B4}">
      <dsp:nvSpPr>
        <dsp:cNvPr id="0" name=""/>
        <dsp:cNvSpPr/>
      </dsp:nvSpPr>
      <dsp:spPr>
        <a:xfrm>
          <a:off x="0" y="643018"/>
          <a:ext cx="4712167" cy="327600"/>
        </a:xfrm>
        <a:prstGeom prst="rect">
          <a:avLst/>
        </a:prstGeom>
        <a:solidFill>
          <a:schemeClr val="lt1">
            <a:alpha val="90000"/>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49FBADF-8E4B-CC43-BA37-3E863AA0C565}">
      <dsp:nvSpPr>
        <dsp:cNvPr id="0" name=""/>
        <dsp:cNvSpPr/>
      </dsp:nvSpPr>
      <dsp:spPr>
        <a:xfrm>
          <a:off x="235608" y="451138"/>
          <a:ext cx="3298516" cy="383760"/>
        </a:xfrm>
        <a:prstGeom prst="round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4676" tIns="0" rIns="124676" bIns="0" numCol="1" spcCol="1270" anchor="ctr" anchorCtr="0">
          <a:noAutofit/>
        </a:bodyPr>
        <a:lstStyle/>
        <a:p>
          <a:pPr marL="0" lvl="0" indent="0" algn="l" defTabSz="577850">
            <a:lnSpc>
              <a:spcPct val="90000"/>
            </a:lnSpc>
            <a:spcBef>
              <a:spcPct val="0"/>
            </a:spcBef>
            <a:spcAft>
              <a:spcPct val="35000"/>
            </a:spcAft>
            <a:buNone/>
          </a:pPr>
          <a:r>
            <a:rPr lang="en-GB" sz="1300" kern="1200" noProof="0" dirty="0">
              <a:solidFill>
                <a:schemeClr val="tx2"/>
              </a:solidFill>
              <a:latin typeface="Inter" panose="02000503000000020004" pitchFamily="2" charset="0"/>
              <a:ea typeface="Inter" panose="02000503000000020004" pitchFamily="2" charset="0"/>
            </a:rPr>
            <a:t>everything starts here</a:t>
          </a:r>
        </a:p>
      </dsp:txBody>
      <dsp:txXfrm>
        <a:off x="254342" y="469872"/>
        <a:ext cx="3261048" cy="346292"/>
      </dsp:txXfrm>
    </dsp:sp>
    <dsp:sp modelId="{39DF9F3C-7359-7B41-9D07-35034D0637F8}">
      <dsp:nvSpPr>
        <dsp:cNvPr id="0" name=""/>
        <dsp:cNvSpPr/>
      </dsp:nvSpPr>
      <dsp:spPr>
        <a:xfrm>
          <a:off x="0" y="1232698"/>
          <a:ext cx="4712167" cy="327600"/>
        </a:xfrm>
        <a:prstGeom prst="rect">
          <a:avLst/>
        </a:prstGeom>
        <a:solidFill>
          <a:schemeClr val="lt1">
            <a:alpha val="90000"/>
            <a:hueOff val="0"/>
            <a:satOff val="0"/>
            <a:lumOff val="0"/>
            <a:alphaOff val="0"/>
          </a:schemeClr>
        </a:solidFill>
        <a:ln w="25400" cap="flat" cmpd="sng" algn="ctr">
          <a:solidFill>
            <a:schemeClr val="accent5">
              <a:hueOff val="-548259"/>
              <a:satOff val="8049"/>
              <a:lumOff val="-2794"/>
              <a:alphaOff val="0"/>
            </a:schemeClr>
          </a:solidFill>
          <a:prstDash val="solid"/>
        </a:ln>
        <a:effectLst/>
      </dsp:spPr>
      <dsp:style>
        <a:lnRef idx="2">
          <a:scrgbClr r="0" g="0" b="0"/>
        </a:lnRef>
        <a:fillRef idx="1">
          <a:scrgbClr r="0" g="0" b="0"/>
        </a:fillRef>
        <a:effectRef idx="0">
          <a:scrgbClr r="0" g="0" b="0"/>
        </a:effectRef>
        <a:fontRef idx="minor"/>
      </dsp:style>
    </dsp:sp>
    <dsp:sp modelId="{AF76087D-37D7-EF4B-91E4-74F330DDBDEC}">
      <dsp:nvSpPr>
        <dsp:cNvPr id="0" name=""/>
        <dsp:cNvSpPr/>
      </dsp:nvSpPr>
      <dsp:spPr>
        <a:xfrm>
          <a:off x="230403" y="1092641"/>
          <a:ext cx="3298516" cy="383760"/>
        </a:xfrm>
        <a:prstGeom prst="roundRect">
          <a:avLst/>
        </a:prstGeom>
        <a:solidFill>
          <a:schemeClr val="accent5">
            <a:hueOff val="-548259"/>
            <a:satOff val="8049"/>
            <a:lumOff val="-279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4676" tIns="0" rIns="124676" bIns="0" numCol="1" spcCol="1270" anchor="ctr" anchorCtr="0">
          <a:noAutofit/>
        </a:bodyPr>
        <a:lstStyle/>
        <a:p>
          <a:pPr marL="0" lvl="0" indent="0" algn="l" defTabSz="577850">
            <a:lnSpc>
              <a:spcPct val="90000"/>
            </a:lnSpc>
            <a:spcBef>
              <a:spcPct val="0"/>
            </a:spcBef>
            <a:spcAft>
              <a:spcPct val="35000"/>
            </a:spcAft>
            <a:buNone/>
          </a:pPr>
          <a:r>
            <a:rPr lang="en-GB" sz="1300" kern="1200" noProof="0" dirty="0">
              <a:solidFill>
                <a:schemeClr val="tx2"/>
              </a:solidFill>
              <a:latin typeface="Inter" panose="02000503000000020004" pitchFamily="2" charset="0"/>
              <a:ea typeface="Inter" panose="02000503000000020004" pitchFamily="2" charset="0"/>
            </a:rPr>
            <a:t>CIA requirements</a:t>
          </a:r>
        </a:p>
      </dsp:txBody>
      <dsp:txXfrm>
        <a:off x="249137" y="1111375"/>
        <a:ext cx="3261048" cy="346292"/>
      </dsp:txXfrm>
    </dsp:sp>
    <dsp:sp modelId="{8AF74242-513B-1E44-B83D-F44CAD7D6041}">
      <dsp:nvSpPr>
        <dsp:cNvPr id="0" name=""/>
        <dsp:cNvSpPr/>
      </dsp:nvSpPr>
      <dsp:spPr>
        <a:xfrm>
          <a:off x="0" y="1822378"/>
          <a:ext cx="4712167" cy="327600"/>
        </a:xfrm>
        <a:prstGeom prst="rect">
          <a:avLst/>
        </a:prstGeom>
        <a:solidFill>
          <a:schemeClr val="lt1">
            <a:alpha val="90000"/>
            <a:hueOff val="0"/>
            <a:satOff val="0"/>
            <a:lumOff val="0"/>
            <a:alphaOff val="0"/>
          </a:schemeClr>
        </a:solidFill>
        <a:ln w="25400" cap="flat" cmpd="sng" algn="ctr">
          <a:solidFill>
            <a:schemeClr val="accent5">
              <a:hueOff val="-1096518"/>
              <a:satOff val="16098"/>
              <a:lumOff val="-5588"/>
              <a:alphaOff val="0"/>
            </a:schemeClr>
          </a:solidFill>
          <a:prstDash val="solid"/>
        </a:ln>
        <a:effectLst/>
      </dsp:spPr>
      <dsp:style>
        <a:lnRef idx="2">
          <a:scrgbClr r="0" g="0" b="0"/>
        </a:lnRef>
        <a:fillRef idx="1">
          <a:scrgbClr r="0" g="0" b="0"/>
        </a:fillRef>
        <a:effectRef idx="0">
          <a:scrgbClr r="0" g="0" b="0"/>
        </a:effectRef>
        <a:fontRef idx="minor"/>
      </dsp:style>
    </dsp:sp>
    <dsp:sp modelId="{102F82F8-2ED0-8D4C-AD8F-2B7E74601EAA}">
      <dsp:nvSpPr>
        <dsp:cNvPr id="0" name=""/>
        <dsp:cNvSpPr/>
      </dsp:nvSpPr>
      <dsp:spPr>
        <a:xfrm>
          <a:off x="235608" y="1630498"/>
          <a:ext cx="3298516" cy="383760"/>
        </a:xfrm>
        <a:prstGeom prst="roundRect">
          <a:avLst/>
        </a:prstGeom>
        <a:solidFill>
          <a:schemeClr val="accent5">
            <a:hueOff val="-1096518"/>
            <a:satOff val="16098"/>
            <a:lumOff val="-558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4676" tIns="0" rIns="124676" bIns="0" numCol="1" spcCol="1270" anchor="ctr" anchorCtr="0">
          <a:noAutofit/>
        </a:bodyPr>
        <a:lstStyle/>
        <a:p>
          <a:pPr marL="0" lvl="0" indent="0" algn="l" defTabSz="577850">
            <a:lnSpc>
              <a:spcPct val="90000"/>
            </a:lnSpc>
            <a:spcBef>
              <a:spcPct val="0"/>
            </a:spcBef>
            <a:spcAft>
              <a:spcPct val="35000"/>
            </a:spcAft>
            <a:buNone/>
          </a:pPr>
          <a:r>
            <a:rPr lang="en-GB" sz="1300" kern="1200" noProof="0" dirty="0">
              <a:solidFill>
                <a:schemeClr val="tx2"/>
              </a:solidFill>
              <a:latin typeface="Inter" panose="02000503000000020004" pitchFamily="2" charset="0"/>
              <a:ea typeface="Inter" panose="02000503000000020004" pitchFamily="2" charset="0"/>
            </a:rPr>
            <a:t>other (non-secondary) requirements</a:t>
          </a:r>
        </a:p>
      </dsp:txBody>
      <dsp:txXfrm>
        <a:off x="254342" y="1649232"/>
        <a:ext cx="3261048" cy="346292"/>
      </dsp:txXfrm>
    </dsp:sp>
    <dsp:sp modelId="{B60D75CE-FDC0-0D4F-AE32-211E0F7D4CCA}">
      <dsp:nvSpPr>
        <dsp:cNvPr id="0" name=""/>
        <dsp:cNvSpPr/>
      </dsp:nvSpPr>
      <dsp:spPr>
        <a:xfrm>
          <a:off x="0" y="2412058"/>
          <a:ext cx="4712167" cy="327600"/>
        </a:xfrm>
        <a:prstGeom prst="rect">
          <a:avLst/>
        </a:prstGeom>
        <a:solidFill>
          <a:schemeClr val="lt1">
            <a:alpha val="90000"/>
            <a:hueOff val="0"/>
            <a:satOff val="0"/>
            <a:lumOff val="0"/>
            <a:alphaOff val="0"/>
          </a:schemeClr>
        </a:solidFill>
        <a:ln w="25400" cap="flat" cmpd="sng" algn="ctr">
          <a:solidFill>
            <a:schemeClr val="accent5">
              <a:hueOff val="-1644777"/>
              <a:satOff val="24146"/>
              <a:lumOff val="-8382"/>
              <a:alphaOff val="0"/>
            </a:schemeClr>
          </a:solidFill>
          <a:prstDash val="solid"/>
        </a:ln>
        <a:effectLst/>
      </dsp:spPr>
      <dsp:style>
        <a:lnRef idx="2">
          <a:scrgbClr r="0" g="0" b="0"/>
        </a:lnRef>
        <a:fillRef idx="1">
          <a:scrgbClr r="0" g="0" b="0"/>
        </a:fillRef>
        <a:effectRef idx="0">
          <a:scrgbClr r="0" g="0" b="0"/>
        </a:effectRef>
        <a:fontRef idx="minor"/>
      </dsp:style>
    </dsp:sp>
    <dsp:sp modelId="{431919EE-A02F-294D-9599-275B105AE2B5}">
      <dsp:nvSpPr>
        <dsp:cNvPr id="0" name=""/>
        <dsp:cNvSpPr/>
      </dsp:nvSpPr>
      <dsp:spPr>
        <a:xfrm>
          <a:off x="235608" y="2220178"/>
          <a:ext cx="3298516" cy="383760"/>
        </a:xfrm>
        <a:prstGeom prst="roundRect">
          <a:avLst/>
        </a:prstGeom>
        <a:solidFill>
          <a:schemeClr val="accent5">
            <a:hueOff val="-1644777"/>
            <a:satOff val="24146"/>
            <a:lumOff val="-838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4676" tIns="0" rIns="124676" bIns="0" numCol="1" spcCol="1270" anchor="ctr" anchorCtr="0">
          <a:noAutofit/>
        </a:bodyPr>
        <a:lstStyle/>
        <a:p>
          <a:pPr marL="0" lvl="0" indent="0" algn="l" defTabSz="577850">
            <a:lnSpc>
              <a:spcPct val="90000"/>
            </a:lnSpc>
            <a:spcBef>
              <a:spcPct val="0"/>
            </a:spcBef>
            <a:spcAft>
              <a:spcPct val="35000"/>
            </a:spcAft>
            <a:buNone/>
          </a:pPr>
          <a:r>
            <a:rPr lang="en-GB" sz="1300" kern="1200" noProof="0" dirty="0">
              <a:solidFill>
                <a:schemeClr val="tx2"/>
              </a:solidFill>
              <a:latin typeface="Inter" panose="02000503000000020004" pitchFamily="2" charset="0"/>
              <a:ea typeface="Inter" panose="02000503000000020004" pitchFamily="2" charset="0"/>
            </a:rPr>
            <a:t>what is a requirement?</a:t>
          </a:r>
        </a:p>
      </dsp:txBody>
      <dsp:txXfrm>
        <a:off x="254342" y="2238912"/>
        <a:ext cx="3261048" cy="346292"/>
      </dsp:txXfrm>
    </dsp:sp>
    <dsp:sp modelId="{C4874747-6547-9C4B-A332-75FC5974236D}">
      <dsp:nvSpPr>
        <dsp:cNvPr id="0" name=""/>
        <dsp:cNvSpPr/>
      </dsp:nvSpPr>
      <dsp:spPr>
        <a:xfrm>
          <a:off x="0" y="3001738"/>
          <a:ext cx="4712167" cy="327600"/>
        </a:xfrm>
        <a:prstGeom prst="rect">
          <a:avLst/>
        </a:prstGeom>
        <a:solidFill>
          <a:schemeClr val="lt1">
            <a:alpha val="90000"/>
            <a:hueOff val="0"/>
            <a:satOff val="0"/>
            <a:lumOff val="0"/>
            <a:alphaOff val="0"/>
          </a:schemeClr>
        </a:solidFill>
        <a:ln w="25400" cap="flat" cmpd="sng" algn="ctr">
          <a:solidFill>
            <a:schemeClr val="accent5">
              <a:hueOff val="-2193036"/>
              <a:satOff val="32195"/>
              <a:lumOff val="-11176"/>
              <a:alphaOff val="0"/>
            </a:schemeClr>
          </a:solidFill>
          <a:prstDash val="solid"/>
        </a:ln>
        <a:effectLst/>
      </dsp:spPr>
      <dsp:style>
        <a:lnRef idx="2">
          <a:scrgbClr r="0" g="0" b="0"/>
        </a:lnRef>
        <a:fillRef idx="1">
          <a:scrgbClr r="0" g="0" b="0"/>
        </a:fillRef>
        <a:effectRef idx="0">
          <a:scrgbClr r="0" g="0" b="0"/>
        </a:effectRef>
        <a:fontRef idx="minor"/>
      </dsp:style>
    </dsp:sp>
    <dsp:sp modelId="{ACC9F04F-0E38-3D47-9104-3D75A965A46C}">
      <dsp:nvSpPr>
        <dsp:cNvPr id="0" name=""/>
        <dsp:cNvSpPr/>
      </dsp:nvSpPr>
      <dsp:spPr>
        <a:xfrm>
          <a:off x="235608" y="2809858"/>
          <a:ext cx="3298516" cy="383760"/>
        </a:xfrm>
        <a:prstGeom prst="roundRect">
          <a:avLst/>
        </a:prstGeom>
        <a:solidFill>
          <a:schemeClr val="accent5">
            <a:hueOff val="-2193036"/>
            <a:satOff val="32195"/>
            <a:lumOff val="-1117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4676" tIns="0" rIns="124676" bIns="0" numCol="1" spcCol="1270" anchor="ctr" anchorCtr="0">
          <a:noAutofit/>
        </a:bodyPr>
        <a:lstStyle/>
        <a:p>
          <a:pPr marL="0" lvl="0" indent="0" algn="l" defTabSz="577850">
            <a:lnSpc>
              <a:spcPct val="90000"/>
            </a:lnSpc>
            <a:spcBef>
              <a:spcPct val="0"/>
            </a:spcBef>
            <a:spcAft>
              <a:spcPct val="35000"/>
            </a:spcAft>
            <a:buNone/>
          </a:pPr>
          <a:r>
            <a:rPr lang="en-GB" sz="1300" kern="1200" noProof="0" dirty="0">
              <a:solidFill>
                <a:schemeClr val="tx2"/>
              </a:solidFill>
              <a:latin typeface="Inter" panose="02000503000000020004" pitchFamily="2" charset="0"/>
              <a:ea typeface="Inter" panose="02000503000000020004" pitchFamily="2" charset="0"/>
            </a:rPr>
            <a:t>safety vs. security</a:t>
          </a:r>
        </a:p>
      </dsp:txBody>
      <dsp:txXfrm>
        <a:off x="254342" y="2828592"/>
        <a:ext cx="3261048" cy="34629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C99C2B2-B2A5-7044-92BA-3C22B1C03784}">
      <dsp:nvSpPr>
        <dsp:cNvPr id="0" name=""/>
        <dsp:cNvSpPr/>
      </dsp:nvSpPr>
      <dsp:spPr>
        <a:xfrm>
          <a:off x="689652" y="1493"/>
          <a:ext cx="1527584" cy="916550"/>
        </a:xfrm>
        <a:prstGeom prst="rect">
          <a:avLst/>
        </a:prstGeom>
        <a:solidFill>
          <a:schemeClr val="tx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GB" sz="1600" b="1" kern="1200" noProof="0" dirty="0">
              <a:solidFill>
                <a:schemeClr val="accent2"/>
              </a:solidFill>
              <a:latin typeface="Inter" panose="02000503000000020004" pitchFamily="2" charset="0"/>
              <a:ea typeface="Inter" panose="02000503000000020004" pitchFamily="2" charset="0"/>
            </a:rPr>
            <a:t>C</a:t>
          </a:r>
          <a:r>
            <a:rPr lang="en-GB" sz="1600" kern="1200" noProof="0" dirty="0">
              <a:latin typeface="Inter" panose="02000503000000020004" pitchFamily="2" charset="0"/>
              <a:ea typeface="Inter" panose="02000503000000020004" pitchFamily="2" charset="0"/>
            </a:rPr>
            <a:t>onfidentiality</a:t>
          </a:r>
        </a:p>
      </dsp:txBody>
      <dsp:txXfrm>
        <a:off x="689652" y="1493"/>
        <a:ext cx="1527584" cy="916550"/>
      </dsp:txXfrm>
    </dsp:sp>
    <dsp:sp modelId="{1A8D160A-8F92-4B42-8B4F-672FD9E38B33}">
      <dsp:nvSpPr>
        <dsp:cNvPr id="0" name=""/>
        <dsp:cNvSpPr/>
      </dsp:nvSpPr>
      <dsp:spPr>
        <a:xfrm>
          <a:off x="2369995" y="1493"/>
          <a:ext cx="1527584" cy="916550"/>
        </a:xfrm>
        <a:prstGeom prst="rect">
          <a:avLst/>
        </a:prstGeom>
        <a:solidFill>
          <a:schemeClr val="tx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GB" sz="1600" b="1" kern="1200" noProof="0" dirty="0">
              <a:solidFill>
                <a:schemeClr val="accent2"/>
              </a:solidFill>
              <a:latin typeface="Inter" panose="02000503000000020004" pitchFamily="2" charset="0"/>
              <a:ea typeface="Inter" panose="02000503000000020004" pitchFamily="2" charset="0"/>
            </a:rPr>
            <a:t>I</a:t>
          </a:r>
          <a:r>
            <a:rPr lang="en-GB" sz="1600" kern="1200" noProof="0" dirty="0">
              <a:latin typeface="Inter" panose="02000503000000020004" pitchFamily="2" charset="0"/>
              <a:ea typeface="Inter" panose="02000503000000020004" pitchFamily="2" charset="0"/>
            </a:rPr>
            <a:t>ntegrity</a:t>
          </a:r>
        </a:p>
      </dsp:txBody>
      <dsp:txXfrm>
        <a:off x="2369995" y="1493"/>
        <a:ext cx="1527584" cy="916550"/>
      </dsp:txXfrm>
    </dsp:sp>
    <dsp:sp modelId="{0F785826-F498-DA48-A7DD-3915100E990D}">
      <dsp:nvSpPr>
        <dsp:cNvPr id="0" name=""/>
        <dsp:cNvSpPr/>
      </dsp:nvSpPr>
      <dsp:spPr>
        <a:xfrm>
          <a:off x="689652" y="1070802"/>
          <a:ext cx="1527584" cy="916550"/>
        </a:xfrm>
        <a:prstGeom prst="rect">
          <a:avLst/>
        </a:prstGeom>
        <a:solidFill>
          <a:schemeClr val="tx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GB" sz="1600" b="1" kern="1200" noProof="0" dirty="0">
              <a:solidFill>
                <a:schemeClr val="accent2"/>
              </a:solidFill>
              <a:latin typeface="Inter" panose="02000503000000020004" pitchFamily="2" charset="0"/>
              <a:ea typeface="Inter" panose="02000503000000020004" pitchFamily="2" charset="0"/>
            </a:rPr>
            <a:t>A</a:t>
          </a:r>
          <a:r>
            <a:rPr lang="en-GB" sz="1600" kern="1200" noProof="0" dirty="0">
              <a:latin typeface="Inter" panose="02000503000000020004" pitchFamily="2" charset="0"/>
              <a:ea typeface="Inter" panose="02000503000000020004" pitchFamily="2" charset="0"/>
            </a:rPr>
            <a:t>vailability</a:t>
          </a:r>
        </a:p>
      </dsp:txBody>
      <dsp:txXfrm>
        <a:off x="689652" y="1070802"/>
        <a:ext cx="1527584" cy="916550"/>
      </dsp:txXfrm>
    </dsp:sp>
    <dsp:sp modelId="{E8A9EA91-5F3B-124F-91F1-D6644D118991}">
      <dsp:nvSpPr>
        <dsp:cNvPr id="0" name=""/>
        <dsp:cNvSpPr/>
      </dsp:nvSpPr>
      <dsp:spPr>
        <a:xfrm>
          <a:off x="2369995" y="1070802"/>
          <a:ext cx="1527584" cy="916550"/>
        </a:xfrm>
        <a:prstGeom prst="rect">
          <a:avLst/>
        </a:prstGeom>
        <a:solidFill>
          <a:schemeClr val="tx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GB" sz="1600" kern="1200" noProof="0" dirty="0">
              <a:latin typeface="Inter" panose="02000503000000020004" pitchFamily="2" charset="0"/>
              <a:ea typeface="Inter" panose="02000503000000020004" pitchFamily="2" charset="0"/>
            </a:rPr>
            <a:t>Authentication</a:t>
          </a:r>
        </a:p>
      </dsp:txBody>
      <dsp:txXfrm>
        <a:off x="2369995" y="1070802"/>
        <a:ext cx="1527584" cy="916550"/>
      </dsp:txXfrm>
    </dsp:sp>
    <dsp:sp modelId="{7E47E507-038E-3A43-AD40-6DD48C15D3D0}">
      <dsp:nvSpPr>
        <dsp:cNvPr id="0" name=""/>
        <dsp:cNvSpPr/>
      </dsp:nvSpPr>
      <dsp:spPr>
        <a:xfrm>
          <a:off x="689652" y="2140111"/>
          <a:ext cx="1527584" cy="916550"/>
        </a:xfrm>
        <a:prstGeom prst="rect">
          <a:avLst/>
        </a:prstGeom>
        <a:solidFill>
          <a:schemeClr val="tx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GB" sz="1600" kern="1200" noProof="0" dirty="0">
              <a:latin typeface="Inter" panose="02000503000000020004" pitchFamily="2" charset="0"/>
              <a:ea typeface="Inter" panose="02000503000000020004" pitchFamily="2" charset="0"/>
            </a:rPr>
            <a:t>Non-repudiation</a:t>
          </a:r>
        </a:p>
      </dsp:txBody>
      <dsp:txXfrm>
        <a:off x="689652" y="2140111"/>
        <a:ext cx="1527584" cy="916550"/>
      </dsp:txXfrm>
    </dsp:sp>
    <dsp:sp modelId="{A02C3DE0-EAA2-064A-AC22-9D211397E32B}">
      <dsp:nvSpPr>
        <dsp:cNvPr id="0" name=""/>
        <dsp:cNvSpPr/>
      </dsp:nvSpPr>
      <dsp:spPr>
        <a:xfrm>
          <a:off x="2369995" y="2140111"/>
          <a:ext cx="1527584" cy="916550"/>
        </a:xfrm>
        <a:prstGeom prst="rect">
          <a:avLst/>
        </a:prstGeom>
        <a:solidFill>
          <a:schemeClr val="tx2"/>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GB" sz="1600" kern="1200" noProof="0" dirty="0">
              <a:latin typeface="Inter" panose="02000503000000020004" pitchFamily="2" charset="0"/>
              <a:ea typeface="Inter" panose="02000503000000020004" pitchFamily="2" charset="0"/>
            </a:rPr>
            <a:t>Accounting</a:t>
          </a:r>
        </a:p>
      </dsp:txBody>
      <dsp:txXfrm>
        <a:off x="2369995" y="2140111"/>
        <a:ext cx="1527584" cy="91655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9D1723-32B1-3E44-9681-D02602987E35}">
      <dsp:nvSpPr>
        <dsp:cNvPr id="0" name=""/>
        <dsp:cNvSpPr/>
      </dsp:nvSpPr>
      <dsp:spPr>
        <a:xfrm>
          <a:off x="0" y="445509"/>
          <a:ext cx="1937517" cy="1162510"/>
        </a:xfrm>
        <a:prstGeom prst="rect">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kern="1200" noProof="0" dirty="0">
              <a:latin typeface="Inter" panose="02000503000000020004" pitchFamily="2" charset="0"/>
              <a:ea typeface="Inter" panose="02000503000000020004" pitchFamily="2" charset="0"/>
            </a:rPr>
            <a:t>Cryptography and security differ</a:t>
          </a:r>
        </a:p>
      </dsp:txBody>
      <dsp:txXfrm>
        <a:off x="0" y="445509"/>
        <a:ext cx="1937517" cy="1162510"/>
      </dsp:txXfrm>
    </dsp:sp>
    <dsp:sp modelId="{779EA204-55BA-E54D-AD0F-90AE4CDC684F}">
      <dsp:nvSpPr>
        <dsp:cNvPr id="0" name=""/>
        <dsp:cNvSpPr/>
      </dsp:nvSpPr>
      <dsp:spPr>
        <a:xfrm>
          <a:off x="2131269" y="445509"/>
          <a:ext cx="1937517" cy="1162510"/>
        </a:xfrm>
        <a:prstGeom prst="rect">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kern="1200" noProof="0" dirty="0">
              <a:latin typeface="Inter" panose="02000503000000020004" pitchFamily="2" charset="0"/>
              <a:ea typeface="Inter" panose="02000503000000020004" pitchFamily="2" charset="0"/>
            </a:rPr>
            <a:t>Cryptography traditionally deals with secrecy of information</a:t>
          </a:r>
        </a:p>
      </dsp:txBody>
      <dsp:txXfrm>
        <a:off x="2131269" y="445509"/>
        <a:ext cx="1937517" cy="1162510"/>
      </dsp:txXfrm>
    </dsp:sp>
    <dsp:sp modelId="{4FCD69EC-F294-B344-9FFF-F235D75DD7BA}">
      <dsp:nvSpPr>
        <dsp:cNvPr id="0" name=""/>
        <dsp:cNvSpPr/>
      </dsp:nvSpPr>
      <dsp:spPr>
        <a:xfrm>
          <a:off x="4262539" y="445509"/>
          <a:ext cx="1937517" cy="1162510"/>
        </a:xfrm>
        <a:prstGeom prst="rect">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53340" tIns="53340" rIns="53340" bIns="53340" numCol="1" spcCol="1270" anchor="t" anchorCtr="0">
          <a:noAutofit/>
        </a:bodyPr>
        <a:lstStyle/>
        <a:p>
          <a:pPr marL="0" lvl="0" indent="0" algn="l" defTabSz="622300">
            <a:lnSpc>
              <a:spcPct val="90000"/>
            </a:lnSpc>
            <a:spcBef>
              <a:spcPct val="0"/>
            </a:spcBef>
            <a:spcAft>
              <a:spcPct val="35000"/>
            </a:spcAft>
            <a:buNone/>
          </a:pPr>
          <a:r>
            <a:rPr lang="en-GB" sz="1400" kern="1200" noProof="0" dirty="0">
              <a:latin typeface="Inter" panose="02000503000000020004" pitchFamily="2" charset="0"/>
              <a:ea typeface="Inter" panose="02000503000000020004" pitchFamily="2" charset="0"/>
            </a:rPr>
            <a:t>Most real security deals with problems of fraud:</a:t>
          </a:r>
        </a:p>
        <a:p>
          <a:pPr marL="57150" lvl="1" indent="-57150" algn="l" defTabSz="488950">
            <a:lnSpc>
              <a:spcPct val="90000"/>
            </a:lnSpc>
            <a:spcBef>
              <a:spcPct val="0"/>
            </a:spcBef>
            <a:spcAft>
              <a:spcPct val="15000"/>
            </a:spcAft>
            <a:buChar char="•"/>
          </a:pPr>
          <a:r>
            <a:rPr lang="en-GB" sz="1100" kern="1200" noProof="0" dirty="0">
              <a:latin typeface="Inter" panose="02000503000000020004" pitchFamily="2" charset="0"/>
              <a:ea typeface="Inter" panose="02000503000000020004" pitchFamily="2" charset="0"/>
            </a:rPr>
            <a:t>Message modifications</a:t>
          </a:r>
        </a:p>
        <a:p>
          <a:pPr marL="57150" lvl="1" indent="-57150" algn="l" defTabSz="488950">
            <a:lnSpc>
              <a:spcPct val="90000"/>
            </a:lnSpc>
            <a:spcBef>
              <a:spcPct val="0"/>
            </a:spcBef>
            <a:spcAft>
              <a:spcPct val="15000"/>
            </a:spcAft>
            <a:buChar char="•"/>
          </a:pPr>
          <a:r>
            <a:rPr lang="en-GB" sz="1100" kern="1200" noProof="0" dirty="0">
              <a:latin typeface="Inter" panose="02000503000000020004" pitchFamily="2" charset="0"/>
              <a:ea typeface="Inter" panose="02000503000000020004" pitchFamily="2" charset="0"/>
            </a:rPr>
            <a:t>User authentication </a:t>
          </a:r>
        </a:p>
      </dsp:txBody>
      <dsp:txXfrm>
        <a:off x="4262539" y="445509"/>
        <a:ext cx="1937517" cy="1162510"/>
      </dsp:txXfrm>
    </dsp:sp>
    <dsp:sp modelId="{765F8CE1-81B1-0D41-810B-B94CBDFEBF89}">
      <dsp:nvSpPr>
        <dsp:cNvPr id="0" name=""/>
        <dsp:cNvSpPr/>
      </dsp:nvSpPr>
      <dsp:spPr>
        <a:xfrm>
          <a:off x="1065634" y="1801771"/>
          <a:ext cx="1937517" cy="1162510"/>
        </a:xfrm>
        <a:prstGeom prst="rect">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kern="1200" noProof="0" dirty="0">
              <a:latin typeface="Inter" panose="02000503000000020004" pitchFamily="2" charset="0"/>
              <a:ea typeface="Inter" panose="02000503000000020004" pitchFamily="2" charset="0"/>
            </a:rPr>
            <a:t>Much of security has little to do with encryption however it might use cryptography </a:t>
          </a:r>
        </a:p>
      </dsp:txBody>
      <dsp:txXfrm>
        <a:off x="1065634" y="1801771"/>
        <a:ext cx="1937517" cy="1162510"/>
      </dsp:txXfrm>
    </dsp:sp>
    <dsp:sp modelId="{86124FF4-9635-304E-A636-0311716D3218}">
      <dsp:nvSpPr>
        <dsp:cNvPr id="0" name=""/>
        <dsp:cNvSpPr/>
      </dsp:nvSpPr>
      <dsp:spPr>
        <a:xfrm>
          <a:off x="3196904" y="1801771"/>
          <a:ext cx="1937517" cy="1162510"/>
        </a:xfrm>
        <a:prstGeom prst="rect">
          <a:avLst/>
        </a:prstGeom>
        <a:gradFill rotWithShape="0">
          <a:gsLst>
            <a:gs pos="0">
              <a:schemeClr val="accent2">
                <a:hueOff val="0"/>
                <a:satOff val="0"/>
                <a:lumOff val="0"/>
                <a:alphaOff val="0"/>
                <a:tint val="100000"/>
                <a:shade val="100000"/>
                <a:satMod val="130000"/>
              </a:schemeClr>
            </a:gs>
            <a:gs pos="100000">
              <a:schemeClr val="accent2">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dsp:spPr>
      <dsp:style>
        <a:lnRef idx="0">
          <a:scrgbClr r="0" g="0" b="0"/>
        </a:lnRef>
        <a:fillRef idx="3">
          <a:scrgbClr r="0" g="0" b="0"/>
        </a:fillRef>
        <a:effectRef idx="3">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GB" sz="1400" kern="1200" noProof="0" dirty="0">
              <a:latin typeface="Inter" panose="02000503000000020004" pitchFamily="2" charset="0"/>
              <a:ea typeface="Inter" panose="02000503000000020004" pitchFamily="2" charset="0"/>
            </a:rPr>
            <a:t>Almost invariably, encryption does not live alone without some form of </a:t>
          </a:r>
          <a:r>
            <a:rPr lang="en-GB" sz="1400" i="1" kern="1200" noProof="0" dirty="0">
              <a:solidFill>
                <a:schemeClr val="tx2"/>
              </a:solidFill>
              <a:latin typeface="Inter" panose="02000503000000020004" pitchFamily="2" charset="0"/>
              <a:ea typeface="Inter" panose="02000503000000020004" pitchFamily="2" charset="0"/>
            </a:rPr>
            <a:t>authentication</a:t>
          </a:r>
          <a:endParaRPr lang="en-GB" sz="1400" kern="1200" noProof="0" dirty="0">
            <a:solidFill>
              <a:schemeClr val="tx2"/>
            </a:solidFill>
            <a:latin typeface="Inter" panose="02000503000000020004" pitchFamily="2" charset="0"/>
            <a:ea typeface="Inter" panose="02000503000000020004" pitchFamily="2" charset="0"/>
          </a:endParaRPr>
        </a:p>
      </dsp:txBody>
      <dsp:txXfrm>
        <a:off x="3196904" y="1801771"/>
        <a:ext cx="1937517" cy="116251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9C9907-D779-41CE-892C-DC0F43DE0ECF}">
      <dsp:nvSpPr>
        <dsp:cNvPr id="0" name=""/>
        <dsp:cNvSpPr/>
      </dsp:nvSpPr>
      <dsp:spPr>
        <a:xfrm>
          <a:off x="925341" y="127276"/>
          <a:ext cx="989805" cy="989805"/>
        </a:xfrm>
        <a:prstGeom prst="rect">
          <a:avLst/>
        </a:prstGeom>
        <a:blipFill>
          <a:blip xmlns:r="http://schemas.openxmlformats.org/officeDocument/2006/relationships" r:embed="rId1" cstate="screen">
            <a:extLst>
              <a:ext uri="{28A0092B-C50C-407E-A947-70E740481C1C}">
                <a14:useLocalDpi xmlns:a14="http://schemas.microsoft.com/office/drawing/2010/main"/>
              </a:ext>
            </a:extLst>
          </a:blip>
          <a:srcRect/>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D238486-EFCC-4EE7-81FF-085A6949D557}">
      <dsp:nvSpPr>
        <dsp:cNvPr id="0" name=""/>
        <dsp:cNvSpPr/>
      </dsp:nvSpPr>
      <dsp:spPr>
        <a:xfrm>
          <a:off x="6235" y="1251891"/>
          <a:ext cx="2828016" cy="4242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333500">
            <a:lnSpc>
              <a:spcPct val="90000"/>
            </a:lnSpc>
            <a:spcBef>
              <a:spcPct val="0"/>
            </a:spcBef>
            <a:spcAft>
              <a:spcPct val="35000"/>
            </a:spcAft>
            <a:buNone/>
            <a:defRPr b="1"/>
          </a:pPr>
          <a:r>
            <a:rPr lang="en-GB" sz="3000" kern="1200" noProof="0" dirty="0">
              <a:latin typeface="Inter" panose="02000503000000020004" pitchFamily="2" charset="0"/>
              <a:ea typeface="Inter" panose="02000503000000020004" pitchFamily="2" charset="0"/>
            </a:rPr>
            <a:t>Passive</a:t>
          </a:r>
        </a:p>
      </dsp:txBody>
      <dsp:txXfrm>
        <a:off x="6235" y="1251891"/>
        <a:ext cx="2828016" cy="424202"/>
      </dsp:txXfrm>
    </dsp:sp>
    <dsp:sp modelId="{82BF94F1-50D7-4381-BF52-BD73C04529FA}">
      <dsp:nvSpPr>
        <dsp:cNvPr id="0" name=""/>
        <dsp:cNvSpPr/>
      </dsp:nvSpPr>
      <dsp:spPr>
        <a:xfrm>
          <a:off x="6235" y="1738795"/>
          <a:ext cx="2828016" cy="15235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GB" sz="1700" kern="1200" noProof="0" dirty="0">
              <a:latin typeface="Inter" panose="02000503000000020004" pitchFamily="2" charset="0"/>
              <a:ea typeface="Inter" panose="02000503000000020004" pitchFamily="2" charset="0"/>
            </a:rPr>
            <a:t>reads the exchanged messages </a:t>
          </a:r>
        </a:p>
        <a:p>
          <a:pPr marL="0" lvl="0" indent="0" algn="ctr" defTabSz="755650">
            <a:lnSpc>
              <a:spcPct val="90000"/>
            </a:lnSpc>
            <a:spcBef>
              <a:spcPct val="0"/>
            </a:spcBef>
            <a:spcAft>
              <a:spcPct val="35000"/>
            </a:spcAft>
            <a:buNone/>
          </a:pPr>
          <a:r>
            <a:rPr lang="en-GB" sz="1700" kern="1200" noProof="0" dirty="0">
              <a:latin typeface="Inter" panose="02000503000000020004" pitchFamily="2" charset="0"/>
              <a:ea typeface="Inter" panose="02000503000000020004" pitchFamily="2" charset="0"/>
            </a:rPr>
            <a:t>(no change)</a:t>
          </a:r>
        </a:p>
      </dsp:txBody>
      <dsp:txXfrm>
        <a:off x="6235" y="1738795"/>
        <a:ext cx="2828016" cy="1523564"/>
      </dsp:txXfrm>
    </dsp:sp>
    <dsp:sp modelId="{2BAD39F0-06DC-40DF-B402-537C0FB7FA47}">
      <dsp:nvSpPr>
        <dsp:cNvPr id="0" name=""/>
        <dsp:cNvSpPr/>
      </dsp:nvSpPr>
      <dsp:spPr>
        <a:xfrm>
          <a:off x="4248260" y="127276"/>
          <a:ext cx="989805" cy="989805"/>
        </a:xfrm>
        <a:prstGeom prst="rect">
          <a:avLst/>
        </a:prstGeom>
        <a:blipFill>
          <a:blip xmlns:r="http://schemas.openxmlformats.org/officeDocument/2006/relationships" r:embed="rId2" cstate="screen">
            <a:extLst>
              <a:ext uri="{28A0092B-C50C-407E-A947-70E740481C1C}">
                <a14:useLocalDpi xmlns:a14="http://schemas.microsoft.com/office/drawing/2010/main"/>
              </a:ext>
            </a:extLst>
          </a:blip>
          <a:srcRect/>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180D0B9-2915-4D26-8232-8780647C8BD6}">
      <dsp:nvSpPr>
        <dsp:cNvPr id="0" name=""/>
        <dsp:cNvSpPr/>
      </dsp:nvSpPr>
      <dsp:spPr>
        <a:xfrm>
          <a:off x="3329155" y="1251891"/>
          <a:ext cx="2828016" cy="42420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333500">
            <a:lnSpc>
              <a:spcPct val="90000"/>
            </a:lnSpc>
            <a:spcBef>
              <a:spcPct val="0"/>
            </a:spcBef>
            <a:spcAft>
              <a:spcPct val="35000"/>
            </a:spcAft>
            <a:buNone/>
            <a:defRPr b="1"/>
          </a:pPr>
          <a:r>
            <a:rPr lang="en-GB" sz="3000" kern="1200" noProof="0" dirty="0">
              <a:latin typeface="Inter" panose="02000503000000020004" pitchFamily="2" charset="0"/>
              <a:ea typeface="Inter" panose="02000503000000020004" pitchFamily="2" charset="0"/>
            </a:rPr>
            <a:t>Active</a:t>
          </a:r>
        </a:p>
      </dsp:txBody>
      <dsp:txXfrm>
        <a:off x="3329155" y="1251891"/>
        <a:ext cx="2828016" cy="424202"/>
      </dsp:txXfrm>
    </dsp:sp>
    <dsp:sp modelId="{56F76819-ED02-4E54-9ACA-C859DFE61777}">
      <dsp:nvSpPr>
        <dsp:cNvPr id="0" name=""/>
        <dsp:cNvSpPr/>
      </dsp:nvSpPr>
      <dsp:spPr>
        <a:xfrm>
          <a:off x="3329155" y="1738795"/>
          <a:ext cx="2828016" cy="15235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pPr>
          <a:r>
            <a:rPr lang="en-GB" sz="1700" kern="1200" noProof="0" dirty="0">
              <a:latin typeface="Inter" panose="02000503000000020004" pitchFamily="2" charset="0"/>
              <a:ea typeface="Inter" panose="02000503000000020004" pitchFamily="2" charset="0"/>
            </a:rPr>
            <a:t>can modify messages sent by Alice or Bob</a:t>
          </a:r>
        </a:p>
        <a:p>
          <a:pPr marL="0" lvl="0" indent="0" algn="ctr" defTabSz="755650">
            <a:lnSpc>
              <a:spcPct val="90000"/>
            </a:lnSpc>
            <a:spcBef>
              <a:spcPct val="0"/>
            </a:spcBef>
            <a:spcAft>
              <a:spcPct val="35000"/>
            </a:spcAft>
            <a:buNone/>
          </a:pPr>
          <a:r>
            <a:rPr lang="en-GB" sz="1700" kern="1200" noProof="0" dirty="0">
              <a:latin typeface="Inter" panose="02000503000000020004" pitchFamily="2" charset="0"/>
              <a:ea typeface="Inter" panose="02000503000000020004" pitchFamily="2" charset="0"/>
            </a:rPr>
            <a:t>can send false (fake) messages claiming that they have been sent by someone else</a:t>
          </a:r>
        </a:p>
      </dsp:txBody>
      <dsp:txXfrm>
        <a:off x="3329155" y="1738795"/>
        <a:ext cx="2828016" cy="152356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19A8AA8-1835-4FA5-9C7C-6DCEF7A30681}">
      <dsp:nvSpPr>
        <dsp:cNvPr id="0" name=""/>
        <dsp:cNvSpPr/>
      </dsp:nvSpPr>
      <dsp:spPr>
        <a:xfrm>
          <a:off x="0" y="553838"/>
          <a:ext cx="6172199" cy="1016353"/>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69A7B3D-8431-4A97-B056-A2B700A49900}">
      <dsp:nvSpPr>
        <dsp:cNvPr id="0" name=""/>
        <dsp:cNvSpPr/>
      </dsp:nvSpPr>
      <dsp:spPr>
        <a:xfrm>
          <a:off x="307446" y="782517"/>
          <a:ext cx="558994" cy="55899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8119B34-543B-4417-A446-B039BCD34A91}">
      <dsp:nvSpPr>
        <dsp:cNvPr id="0" name=""/>
        <dsp:cNvSpPr/>
      </dsp:nvSpPr>
      <dsp:spPr>
        <a:xfrm>
          <a:off x="1173888" y="553838"/>
          <a:ext cx="2777490" cy="10163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7564" tIns="107564" rIns="107564" bIns="107564" numCol="1" spcCol="1270" anchor="ctr" anchorCtr="0">
          <a:noAutofit/>
        </a:bodyPr>
        <a:lstStyle/>
        <a:p>
          <a:pPr marL="0" lvl="0" indent="0" algn="l" defTabSz="889000">
            <a:lnSpc>
              <a:spcPct val="90000"/>
            </a:lnSpc>
            <a:spcBef>
              <a:spcPct val="0"/>
            </a:spcBef>
            <a:spcAft>
              <a:spcPct val="35000"/>
            </a:spcAft>
            <a:buNone/>
          </a:pPr>
          <a:r>
            <a:rPr lang="en-US" sz="2000" kern="1200" dirty="0">
              <a:solidFill>
                <a:schemeClr val="accent5"/>
              </a:solidFill>
            </a:rPr>
            <a:t>If the keys are unknown, then </a:t>
          </a:r>
        </a:p>
      </dsp:txBody>
      <dsp:txXfrm>
        <a:off x="1173888" y="553838"/>
        <a:ext cx="2777490" cy="1016353"/>
      </dsp:txXfrm>
    </dsp:sp>
    <dsp:sp modelId="{8EC031CA-7708-4181-A2D2-B6D387F11148}">
      <dsp:nvSpPr>
        <dsp:cNvPr id="0" name=""/>
        <dsp:cNvSpPr/>
      </dsp:nvSpPr>
      <dsp:spPr>
        <a:xfrm>
          <a:off x="3951378" y="553838"/>
          <a:ext cx="2219674" cy="10163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7564" tIns="107564" rIns="107564" bIns="107564" numCol="1" spcCol="1270" anchor="ctr" anchorCtr="0">
          <a:noAutofit/>
        </a:bodyPr>
        <a:lstStyle/>
        <a:p>
          <a:pPr marL="0" lvl="0" indent="0" algn="l" defTabSz="577850">
            <a:lnSpc>
              <a:spcPct val="90000"/>
            </a:lnSpc>
            <a:spcBef>
              <a:spcPct val="0"/>
            </a:spcBef>
            <a:spcAft>
              <a:spcPct val="35000"/>
            </a:spcAft>
            <a:buFont typeface="Arial" panose="020B0604020202020204" pitchFamily="34" charset="0"/>
            <a:buNone/>
          </a:pPr>
          <a:r>
            <a:rPr lang="en-US" sz="1300" kern="1200" dirty="0">
              <a:solidFill>
                <a:schemeClr val="accent5"/>
              </a:solidFill>
            </a:rPr>
            <a:t>- it is </a:t>
          </a:r>
          <a:r>
            <a:rPr lang="en-US" sz="1300" b="1" kern="1200" dirty="0">
              <a:solidFill>
                <a:schemeClr val="accent5"/>
              </a:solidFill>
            </a:rPr>
            <a:t>hard</a:t>
          </a:r>
          <a:r>
            <a:rPr lang="en-US" sz="1300" kern="1200" dirty="0">
              <a:solidFill>
                <a:schemeClr val="accent5"/>
              </a:solidFill>
            </a:rPr>
            <a:t> to obtain even partial information on the message</a:t>
          </a:r>
        </a:p>
        <a:p>
          <a:pPr marL="0" lvl="0" indent="0" algn="l" defTabSz="577850">
            <a:lnSpc>
              <a:spcPct val="90000"/>
            </a:lnSpc>
            <a:spcBef>
              <a:spcPct val="0"/>
            </a:spcBef>
            <a:spcAft>
              <a:spcPct val="35000"/>
            </a:spcAft>
            <a:buFont typeface="Arial" panose="020B0604020202020204" pitchFamily="34" charset="0"/>
            <a:buNone/>
          </a:pPr>
          <a:r>
            <a:rPr lang="en-US" sz="1300" kern="1200" dirty="0">
              <a:solidFill>
                <a:schemeClr val="accent5"/>
              </a:solidFill>
            </a:rPr>
            <a:t>- it is </a:t>
          </a:r>
          <a:r>
            <a:rPr lang="en-US" sz="1300" b="1" kern="1200" dirty="0">
              <a:solidFill>
                <a:schemeClr val="accent5"/>
              </a:solidFill>
            </a:rPr>
            <a:t>hard</a:t>
          </a:r>
          <a:r>
            <a:rPr lang="en-US" sz="1300" kern="1200" dirty="0">
              <a:solidFill>
                <a:schemeClr val="accent5"/>
              </a:solidFill>
            </a:rPr>
            <a:t> to find the key even if we know clear text</a:t>
          </a:r>
        </a:p>
      </dsp:txBody>
      <dsp:txXfrm>
        <a:off x="3951378" y="553838"/>
        <a:ext cx="2219674" cy="1016353"/>
      </dsp:txXfrm>
    </dsp:sp>
    <dsp:sp modelId="{BA90B32E-E2D4-4992-BBDB-D3B332702573}">
      <dsp:nvSpPr>
        <dsp:cNvPr id="0" name=""/>
        <dsp:cNvSpPr/>
      </dsp:nvSpPr>
      <dsp:spPr>
        <a:xfrm>
          <a:off x="0" y="1824280"/>
          <a:ext cx="6172199" cy="1016353"/>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F4709F9-7773-4C1B-915F-9B8DD13E5280}">
      <dsp:nvSpPr>
        <dsp:cNvPr id="0" name=""/>
        <dsp:cNvSpPr/>
      </dsp:nvSpPr>
      <dsp:spPr>
        <a:xfrm>
          <a:off x="307446" y="2052959"/>
          <a:ext cx="558994" cy="55899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368DA3A-3298-4D3A-9F98-20F90D050018}">
      <dsp:nvSpPr>
        <dsp:cNvPr id="0" name=""/>
        <dsp:cNvSpPr/>
      </dsp:nvSpPr>
      <dsp:spPr>
        <a:xfrm>
          <a:off x="1173888" y="1824280"/>
          <a:ext cx="4997164" cy="10163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7564" tIns="107564" rIns="107564" bIns="107564" numCol="1" spcCol="1270" anchor="ctr" anchorCtr="0">
          <a:noAutofit/>
        </a:bodyPr>
        <a:lstStyle/>
        <a:p>
          <a:pPr marL="0" lvl="0" indent="0" algn="l" defTabSz="889000">
            <a:lnSpc>
              <a:spcPct val="90000"/>
            </a:lnSpc>
            <a:spcBef>
              <a:spcPct val="0"/>
            </a:spcBef>
            <a:spcAft>
              <a:spcPct val="35000"/>
            </a:spcAft>
            <a:buNone/>
          </a:pPr>
          <a:r>
            <a:rPr lang="en-US" sz="2000" b="1" kern="1200" dirty="0">
              <a:solidFill>
                <a:schemeClr val="accent5"/>
              </a:solidFill>
            </a:rPr>
            <a:t>hard</a:t>
          </a:r>
          <a:r>
            <a:rPr lang="en-US" sz="2000" kern="1200" dirty="0">
              <a:solidFill>
                <a:schemeClr val="accent5"/>
              </a:solidFill>
            </a:rPr>
            <a:t> = computationally hard: it takes long time even if the most powerful computers are available</a:t>
          </a:r>
        </a:p>
      </dsp:txBody>
      <dsp:txXfrm>
        <a:off x="1173888" y="1824280"/>
        <a:ext cx="4997164" cy="1016353"/>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2D159D3-7774-0C4C-B1E6-A748C7B3FA32}">
      <dsp:nvSpPr>
        <dsp:cNvPr id="0" name=""/>
        <dsp:cNvSpPr/>
      </dsp:nvSpPr>
      <dsp:spPr>
        <a:xfrm>
          <a:off x="0" y="591344"/>
          <a:ext cx="2571749" cy="1543049"/>
        </a:xfrm>
        <a:prstGeom prst="rect">
          <a:avLst/>
        </a:prstGeom>
        <a:gradFill rotWithShape="0">
          <a:gsLst>
            <a:gs pos="0">
              <a:schemeClr val="accent3">
                <a:hueOff val="0"/>
                <a:satOff val="0"/>
                <a:lumOff val="0"/>
                <a:alphaOff val="0"/>
                <a:tint val="100000"/>
                <a:shade val="100000"/>
                <a:satMod val="130000"/>
              </a:schemeClr>
            </a:gs>
            <a:gs pos="100000">
              <a:schemeClr val="accent3">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solidFill>
                <a:schemeClr val="tx2"/>
              </a:solidFill>
              <a:latin typeface="Inter" panose="02000503000000020004" pitchFamily="2" charset="0"/>
              <a:ea typeface="Inter" panose="02000503000000020004" pitchFamily="2" charset="0"/>
            </a:rPr>
            <a:t>Trudy attempts to discover information about </a:t>
          </a:r>
          <a:r>
            <a:rPr lang="en-US" sz="2000" i="1" kern="1200">
              <a:solidFill>
                <a:schemeClr val="tx2"/>
              </a:solidFill>
              <a:latin typeface="Inter" panose="02000503000000020004" pitchFamily="2" charset="0"/>
              <a:ea typeface="Inter" panose="02000503000000020004" pitchFamily="2" charset="0"/>
            </a:rPr>
            <a:t>M</a:t>
          </a:r>
          <a:endParaRPr lang="en-US" sz="2000" kern="1200">
            <a:solidFill>
              <a:schemeClr val="tx2"/>
            </a:solidFill>
            <a:latin typeface="Inter" panose="02000503000000020004" pitchFamily="2" charset="0"/>
            <a:ea typeface="Inter" panose="02000503000000020004" pitchFamily="2" charset="0"/>
          </a:endParaRPr>
        </a:p>
      </dsp:txBody>
      <dsp:txXfrm>
        <a:off x="0" y="591344"/>
        <a:ext cx="2571749" cy="1543049"/>
      </dsp:txXfrm>
    </dsp:sp>
    <dsp:sp modelId="{40C744B0-1BB2-6248-8C94-9DF13B7342E0}">
      <dsp:nvSpPr>
        <dsp:cNvPr id="0" name=""/>
        <dsp:cNvSpPr/>
      </dsp:nvSpPr>
      <dsp:spPr>
        <a:xfrm>
          <a:off x="2828925" y="591344"/>
          <a:ext cx="2571749" cy="1543049"/>
        </a:xfrm>
        <a:prstGeom prst="rect">
          <a:avLst/>
        </a:prstGeom>
        <a:gradFill rotWithShape="0">
          <a:gsLst>
            <a:gs pos="0">
              <a:schemeClr val="accent3">
                <a:hueOff val="0"/>
                <a:satOff val="0"/>
                <a:lumOff val="0"/>
                <a:alphaOff val="0"/>
                <a:tint val="100000"/>
                <a:shade val="100000"/>
                <a:satMod val="130000"/>
              </a:schemeClr>
            </a:gs>
            <a:gs pos="100000">
              <a:schemeClr val="accent3">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chemeClr val="tx2"/>
              </a:solidFill>
              <a:latin typeface="Inter" panose="02000503000000020004" pitchFamily="2" charset="0"/>
              <a:ea typeface="Inter" panose="02000503000000020004" pitchFamily="2" charset="0"/>
            </a:rPr>
            <a:t>Trudy knows the algorithms </a:t>
          </a:r>
          <a:r>
            <a:rPr lang="en-US" sz="2000" i="1" kern="1200" dirty="0">
              <a:solidFill>
                <a:schemeClr val="tx2"/>
              </a:solidFill>
              <a:latin typeface="Inter" panose="02000503000000020004" pitchFamily="2" charset="0"/>
              <a:ea typeface="Inter" panose="02000503000000020004" pitchFamily="2" charset="0"/>
            </a:rPr>
            <a:t>E, D</a:t>
          </a:r>
          <a:endParaRPr lang="en-US" sz="2000" kern="1200" dirty="0">
            <a:solidFill>
              <a:schemeClr val="tx2"/>
            </a:solidFill>
            <a:latin typeface="Inter" panose="02000503000000020004" pitchFamily="2" charset="0"/>
            <a:ea typeface="Inter" panose="02000503000000020004" pitchFamily="2" charset="0"/>
          </a:endParaRPr>
        </a:p>
      </dsp:txBody>
      <dsp:txXfrm>
        <a:off x="2828925" y="591344"/>
        <a:ext cx="2571749" cy="1543049"/>
      </dsp:txXfrm>
    </dsp:sp>
    <dsp:sp modelId="{0095E9DC-0DC0-9849-ABA6-FE8C30BC7857}">
      <dsp:nvSpPr>
        <dsp:cNvPr id="0" name=""/>
        <dsp:cNvSpPr/>
      </dsp:nvSpPr>
      <dsp:spPr>
        <a:xfrm>
          <a:off x="5657849" y="591344"/>
          <a:ext cx="2571749" cy="1543049"/>
        </a:xfrm>
        <a:prstGeom prst="rect">
          <a:avLst/>
        </a:prstGeom>
        <a:gradFill rotWithShape="0">
          <a:gsLst>
            <a:gs pos="0">
              <a:schemeClr val="accent3">
                <a:hueOff val="0"/>
                <a:satOff val="0"/>
                <a:lumOff val="0"/>
                <a:alphaOff val="0"/>
                <a:tint val="100000"/>
                <a:shade val="100000"/>
                <a:satMod val="130000"/>
              </a:schemeClr>
            </a:gs>
            <a:gs pos="100000">
              <a:schemeClr val="accent3">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solidFill>
                <a:schemeClr val="tx2"/>
              </a:solidFill>
              <a:latin typeface="Inter" panose="02000503000000020004" pitchFamily="2" charset="0"/>
              <a:ea typeface="Inter" panose="02000503000000020004" pitchFamily="2" charset="0"/>
            </a:rPr>
            <a:t>Trudy knows the message space </a:t>
          </a:r>
        </a:p>
      </dsp:txBody>
      <dsp:txXfrm>
        <a:off x="5657849" y="591344"/>
        <a:ext cx="2571749" cy="1543049"/>
      </dsp:txXfrm>
    </dsp:sp>
    <dsp:sp modelId="{BABE7B1E-A87B-5E48-9BC9-103C14B29C2F}">
      <dsp:nvSpPr>
        <dsp:cNvPr id="0" name=""/>
        <dsp:cNvSpPr/>
      </dsp:nvSpPr>
      <dsp:spPr>
        <a:xfrm>
          <a:off x="1414462" y="2391568"/>
          <a:ext cx="2571749" cy="1543049"/>
        </a:xfrm>
        <a:prstGeom prst="rect">
          <a:avLst/>
        </a:prstGeom>
        <a:gradFill rotWithShape="0">
          <a:gsLst>
            <a:gs pos="0">
              <a:schemeClr val="accent3">
                <a:hueOff val="0"/>
                <a:satOff val="0"/>
                <a:lumOff val="0"/>
                <a:alphaOff val="0"/>
                <a:tint val="100000"/>
                <a:shade val="100000"/>
                <a:satMod val="130000"/>
              </a:schemeClr>
            </a:gs>
            <a:gs pos="100000">
              <a:schemeClr val="accent3">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i="0" kern="1200" dirty="0">
              <a:solidFill>
                <a:schemeClr val="tx2"/>
              </a:solidFill>
              <a:latin typeface="Inter" panose="02000503000000020004" pitchFamily="2" charset="0"/>
              <a:ea typeface="Inter" panose="02000503000000020004" pitchFamily="2" charset="0"/>
            </a:rPr>
            <a:t>Trudy has at least partial information about ciphertext</a:t>
          </a:r>
        </a:p>
      </dsp:txBody>
      <dsp:txXfrm>
        <a:off x="1414462" y="2391568"/>
        <a:ext cx="2571749" cy="1543049"/>
      </dsp:txXfrm>
    </dsp:sp>
    <dsp:sp modelId="{9CABEEAD-6328-A74F-81AF-E506A31C6792}">
      <dsp:nvSpPr>
        <dsp:cNvPr id="0" name=""/>
        <dsp:cNvSpPr/>
      </dsp:nvSpPr>
      <dsp:spPr>
        <a:xfrm>
          <a:off x="4243387" y="2391569"/>
          <a:ext cx="2571749" cy="1543049"/>
        </a:xfrm>
        <a:prstGeom prst="rect">
          <a:avLst/>
        </a:prstGeom>
        <a:gradFill rotWithShape="0">
          <a:gsLst>
            <a:gs pos="0">
              <a:schemeClr val="accent3">
                <a:hueOff val="0"/>
                <a:satOff val="0"/>
                <a:lumOff val="0"/>
                <a:alphaOff val="0"/>
                <a:tint val="100000"/>
                <a:shade val="100000"/>
                <a:satMod val="130000"/>
              </a:schemeClr>
            </a:gs>
            <a:gs pos="100000">
              <a:schemeClr val="accent3">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chemeClr val="tx2"/>
              </a:solidFill>
              <a:latin typeface="Inter" panose="02000503000000020004" pitchFamily="2" charset="0"/>
              <a:ea typeface="Inter" panose="02000503000000020004" pitchFamily="2" charset="0"/>
            </a:rPr>
            <a:t>Trudy does not know </a:t>
          </a:r>
          <a:r>
            <a:rPr lang="en-US" sz="2000" i="1" kern="1200" dirty="0">
              <a:solidFill>
                <a:schemeClr val="tx2"/>
              </a:solidFill>
              <a:latin typeface="Inter" panose="02000503000000020004" pitchFamily="2" charset="0"/>
              <a:ea typeface="Inter" panose="02000503000000020004" pitchFamily="2" charset="0"/>
            </a:rPr>
            <a:t>K</a:t>
          </a:r>
          <a:r>
            <a:rPr lang="en-US" sz="2000" kern="1200" baseline="-25000" dirty="0">
              <a:solidFill>
                <a:schemeClr val="tx2"/>
              </a:solidFill>
              <a:latin typeface="Inter" panose="02000503000000020004" pitchFamily="2" charset="0"/>
              <a:ea typeface="Inter" panose="02000503000000020004" pitchFamily="2" charset="0"/>
            </a:rPr>
            <a:t>1</a:t>
          </a:r>
          <a:r>
            <a:rPr lang="en-US" sz="2000" kern="1200" dirty="0">
              <a:solidFill>
                <a:schemeClr val="tx2"/>
              </a:solidFill>
              <a:latin typeface="Inter" panose="02000503000000020004" pitchFamily="2" charset="0"/>
              <a:ea typeface="Inter" panose="02000503000000020004" pitchFamily="2" charset="0"/>
            </a:rPr>
            <a:t>, </a:t>
          </a:r>
          <a:r>
            <a:rPr lang="en-US" sz="2000" i="1" kern="1200" dirty="0">
              <a:solidFill>
                <a:schemeClr val="tx2"/>
              </a:solidFill>
              <a:latin typeface="Inter" panose="02000503000000020004" pitchFamily="2" charset="0"/>
              <a:ea typeface="Inter" panose="02000503000000020004" pitchFamily="2" charset="0"/>
            </a:rPr>
            <a:t>K</a:t>
          </a:r>
          <a:r>
            <a:rPr lang="en-US" sz="2000" kern="1200" baseline="-25000" dirty="0">
              <a:solidFill>
                <a:schemeClr val="tx2"/>
              </a:solidFill>
              <a:latin typeface="Inter" panose="02000503000000020004" pitchFamily="2" charset="0"/>
              <a:ea typeface="Inter" panose="02000503000000020004" pitchFamily="2" charset="0"/>
            </a:rPr>
            <a:t>2</a:t>
          </a:r>
          <a:endParaRPr lang="en-US" sz="2000" kern="1200" dirty="0">
            <a:solidFill>
              <a:schemeClr val="tx2"/>
            </a:solidFill>
            <a:latin typeface="Inter" panose="02000503000000020004" pitchFamily="2" charset="0"/>
            <a:ea typeface="Inter" panose="02000503000000020004" pitchFamily="2" charset="0"/>
          </a:endParaRPr>
        </a:p>
      </dsp:txBody>
      <dsp:txXfrm>
        <a:off x="4243387" y="2391569"/>
        <a:ext cx="2571749" cy="1543049"/>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6.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217c1a3cc78_0_8: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100"/>
              <a:buNone/>
            </a:pPr>
            <a:endParaRPr/>
          </a:p>
        </p:txBody>
      </p:sp>
      <p:sp>
        <p:nvSpPr>
          <p:cNvPr id="86" name="Google Shape;86;g217c1a3cc78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a:extLst>
            <a:ext uri="{FF2B5EF4-FFF2-40B4-BE49-F238E27FC236}">
              <a16:creationId xmlns:a16="http://schemas.microsoft.com/office/drawing/2014/main" id="{05AF0241-ACF1-4844-21ED-E637E8F5D042}"/>
            </a:ext>
          </a:extLst>
        </p:cNvPr>
        <p:cNvGrpSpPr/>
        <p:nvPr/>
      </p:nvGrpSpPr>
      <p:grpSpPr>
        <a:xfrm>
          <a:off x="0" y="0"/>
          <a:ext cx="0" cy="0"/>
          <a:chOff x="0" y="0"/>
          <a:chExt cx="0" cy="0"/>
        </a:xfrm>
      </p:grpSpPr>
      <p:sp>
        <p:nvSpPr>
          <p:cNvPr id="85" name="Google Shape;85;g217c1a3cc78_0_8:notes">
            <a:extLst>
              <a:ext uri="{FF2B5EF4-FFF2-40B4-BE49-F238E27FC236}">
                <a16:creationId xmlns:a16="http://schemas.microsoft.com/office/drawing/2014/main" id="{CEB6A6BC-B785-E897-E8AE-F3624766F91B}"/>
              </a:ext>
            </a:extLst>
          </p:cNvPr>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100"/>
              <a:buNone/>
            </a:pPr>
            <a:endParaRPr dirty="0"/>
          </a:p>
        </p:txBody>
      </p:sp>
      <p:sp>
        <p:nvSpPr>
          <p:cNvPr id="86" name="Google Shape;86;g217c1a3cc78_0_8:notes">
            <a:extLst>
              <a:ext uri="{FF2B5EF4-FFF2-40B4-BE49-F238E27FC236}">
                <a16:creationId xmlns:a16="http://schemas.microsoft.com/office/drawing/2014/main" id="{041D3415-07F0-A195-2230-48329CE02B8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4039273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a:extLst>
            <a:ext uri="{FF2B5EF4-FFF2-40B4-BE49-F238E27FC236}">
              <a16:creationId xmlns:a16="http://schemas.microsoft.com/office/drawing/2014/main" id="{F71A3C96-117C-E102-A8CB-5790B1795271}"/>
            </a:ext>
          </a:extLst>
        </p:cNvPr>
        <p:cNvGrpSpPr/>
        <p:nvPr/>
      </p:nvGrpSpPr>
      <p:grpSpPr>
        <a:xfrm>
          <a:off x="0" y="0"/>
          <a:ext cx="0" cy="0"/>
          <a:chOff x="0" y="0"/>
          <a:chExt cx="0" cy="0"/>
        </a:xfrm>
      </p:grpSpPr>
      <p:sp>
        <p:nvSpPr>
          <p:cNvPr id="85" name="Google Shape;85;g217c1a3cc78_0_8:notes">
            <a:extLst>
              <a:ext uri="{FF2B5EF4-FFF2-40B4-BE49-F238E27FC236}">
                <a16:creationId xmlns:a16="http://schemas.microsoft.com/office/drawing/2014/main" id="{9C2D997A-3A7E-4CC2-5B0D-E81EBBE103A0}"/>
              </a:ext>
            </a:extLst>
          </p:cNvPr>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100"/>
              <a:buNone/>
            </a:pPr>
            <a:endParaRPr dirty="0"/>
          </a:p>
        </p:txBody>
      </p:sp>
      <p:sp>
        <p:nvSpPr>
          <p:cNvPr id="86" name="Google Shape;86;g217c1a3cc78_0_8:notes">
            <a:extLst>
              <a:ext uri="{FF2B5EF4-FFF2-40B4-BE49-F238E27FC236}">
                <a16:creationId xmlns:a16="http://schemas.microsoft.com/office/drawing/2014/main" id="{98E197FC-DADF-9E83-5AE4-AD5660F3588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531558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a:extLst>
            <a:ext uri="{FF2B5EF4-FFF2-40B4-BE49-F238E27FC236}">
              <a16:creationId xmlns:a16="http://schemas.microsoft.com/office/drawing/2014/main" id="{9E2C8D50-DDA2-3E9D-AF25-B6396BABE058}"/>
            </a:ext>
          </a:extLst>
        </p:cNvPr>
        <p:cNvGrpSpPr/>
        <p:nvPr/>
      </p:nvGrpSpPr>
      <p:grpSpPr>
        <a:xfrm>
          <a:off x="0" y="0"/>
          <a:ext cx="0" cy="0"/>
          <a:chOff x="0" y="0"/>
          <a:chExt cx="0" cy="0"/>
        </a:xfrm>
      </p:grpSpPr>
      <p:sp>
        <p:nvSpPr>
          <p:cNvPr id="85" name="Google Shape;85;g217c1a3cc78_0_8:notes">
            <a:extLst>
              <a:ext uri="{FF2B5EF4-FFF2-40B4-BE49-F238E27FC236}">
                <a16:creationId xmlns:a16="http://schemas.microsoft.com/office/drawing/2014/main" id="{4281E32A-ED73-84E0-1E4A-522FB59B73A4}"/>
              </a:ext>
            </a:extLst>
          </p:cNvPr>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100"/>
              <a:buNone/>
            </a:pPr>
            <a:endParaRPr dirty="0"/>
          </a:p>
        </p:txBody>
      </p:sp>
      <p:sp>
        <p:nvSpPr>
          <p:cNvPr id="86" name="Google Shape;86;g217c1a3cc78_0_8:notes">
            <a:extLst>
              <a:ext uri="{FF2B5EF4-FFF2-40B4-BE49-F238E27FC236}">
                <a16:creationId xmlns:a16="http://schemas.microsoft.com/office/drawing/2014/main" id="{9033091B-6CD5-AC13-0D29-371C952EDFE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9138246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a:extLst>
            <a:ext uri="{FF2B5EF4-FFF2-40B4-BE49-F238E27FC236}">
              <a16:creationId xmlns:a16="http://schemas.microsoft.com/office/drawing/2014/main" id="{856A3155-6969-DE11-A267-A8E56884019A}"/>
            </a:ext>
          </a:extLst>
        </p:cNvPr>
        <p:cNvGrpSpPr/>
        <p:nvPr/>
      </p:nvGrpSpPr>
      <p:grpSpPr>
        <a:xfrm>
          <a:off x="0" y="0"/>
          <a:ext cx="0" cy="0"/>
          <a:chOff x="0" y="0"/>
          <a:chExt cx="0" cy="0"/>
        </a:xfrm>
      </p:grpSpPr>
      <p:sp>
        <p:nvSpPr>
          <p:cNvPr id="85" name="Google Shape;85;g217c1a3cc78_0_8:notes">
            <a:extLst>
              <a:ext uri="{FF2B5EF4-FFF2-40B4-BE49-F238E27FC236}">
                <a16:creationId xmlns:a16="http://schemas.microsoft.com/office/drawing/2014/main" id="{FD6B0A58-7979-81E7-FF95-C3FF194E8D25}"/>
              </a:ext>
            </a:extLst>
          </p:cNvPr>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100"/>
              <a:buNone/>
            </a:pPr>
            <a:endParaRPr dirty="0"/>
          </a:p>
        </p:txBody>
      </p:sp>
      <p:sp>
        <p:nvSpPr>
          <p:cNvPr id="86" name="Google Shape;86;g217c1a3cc78_0_8:notes">
            <a:extLst>
              <a:ext uri="{FF2B5EF4-FFF2-40B4-BE49-F238E27FC236}">
                <a16:creationId xmlns:a16="http://schemas.microsoft.com/office/drawing/2014/main" id="{402EA043-4F06-C6CC-EDC9-014C4EE2CAE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5169778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217c1a3cc78_0_8: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100"/>
              <a:buNone/>
            </a:pPr>
            <a:endParaRPr/>
          </a:p>
        </p:txBody>
      </p:sp>
      <p:sp>
        <p:nvSpPr>
          <p:cNvPr id="86" name="Google Shape;86;g217c1a3cc78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a:extLst>
            <a:ext uri="{FF2B5EF4-FFF2-40B4-BE49-F238E27FC236}">
              <a16:creationId xmlns:a16="http://schemas.microsoft.com/office/drawing/2014/main" id="{301859BA-7792-BB71-9E47-C61116469D47}"/>
            </a:ext>
          </a:extLst>
        </p:cNvPr>
        <p:cNvGrpSpPr/>
        <p:nvPr/>
      </p:nvGrpSpPr>
      <p:grpSpPr>
        <a:xfrm>
          <a:off x="0" y="0"/>
          <a:ext cx="0" cy="0"/>
          <a:chOff x="0" y="0"/>
          <a:chExt cx="0" cy="0"/>
        </a:xfrm>
      </p:grpSpPr>
      <p:sp>
        <p:nvSpPr>
          <p:cNvPr id="85" name="Google Shape;85;g217c1a3cc78_0_8:notes">
            <a:extLst>
              <a:ext uri="{FF2B5EF4-FFF2-40B4-BE49-F238E27FC236}">
                <a16:creationId xmlns:a16="http://schemas.microsoft.com/office/drawing/2014/main" id="{535EB490-9EB1-D2AD-57B7-22F5F5A137D9}"/>
              </a:ext>
            </a:extLst>
          </p:cNvPr>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100"/>
              <a:buNone/>
            </a:pPr>
            <a:endParaRPr dirty="0"/>
          </a:p>
        </p:txBody>
      </p:sp>
      <p:sp>
        <p:nvSpPr>
          <p:cNvPr id="86" name="Google Shape;86;g217c1a3cc78_0_8:notes">
            <a:extLst>
              <a:ext uri="{FF2B5EF4-FFF2-40B4-BE49-F238E27FC236}">
                <a16:creationId xmlns:a16="http://schemas.microsoft.com/office/drawing/2014/main" id="{34BFEC68-6DC8-29F3-8186-E53131CC270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188755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217c1a3cc78_0_8: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100"/>
              <a:buNone/>
            </a:pPr>
            <a:endParaRPr/>
          </a:p>
        </p:txBody>
      </p:sp>
      <p:sp>
        <p:nvSpPr>
          <p:cNvPr id="86" name="Google Shape;86;g217c1a3cc78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a:extLst>
            <a:ext uri="{FF2B5EF4-FFF2-40B4-BE49-F238E27FC236}">
              <a16:creationId xmlns:a16="http://schemas.microsoft.com/office/drawing/2014/main" id="{0676C041-404D-4C5C-0271-2B6342BB7F7C}"/>
            </a:ext>
          </a:extLst>
        </p:cNvPr>
        <p:cNvGrpSpPr/>
        <p:nvPr/>
      </p:nvGrpSpPr>
      <p:grpSpPr>
        <a:xfrm>
          <a:off x="0" y="0"/>
          <a:ext cx="0" cy="0"/>
          <a:chOff x="0" y="0"/>
          <a:chExt cx="0" cy="0"/>
        </a:xfrm>
      </p:grpSpPr>
      <p:sp>
        <p:nvSpPr>
          <p:cNvPr id="85" name="Google Shape;85;g217c1a3cc78_0_8:notes">
            <a:extLst>
              <a:ext uri="{FF2B5EF4-FFF2-40B4-BE49-F238E27FC236}">
                <a16:creationId xmlns:a16="http://schemas.microsoft.com/office/drawing/2014/main" id="{E272D3DF-FA7F-718D-C37C-12646718708E}"/>
              </a:ext>
            </a:extLst>
          </p:cNvPr>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100"/>
              <a:buNone/>
            </a:pPr>
            <a:endParaRPr/>
          </a:p>
        </p:txBody>
      </p:sp>
      <p:sp>
        <p:nvSpPr>
          <p:cNvPr id="86" name="Google Shape;86;g217c1a3cc78_0_8:notes">
            <a:extLst>
              <a:ext uri="{FF2B5EF4-FFF2-40B4-BE49-F238E27FC236}">
                <a16:creationId xmlns:a16="http://schemas.microsoft.com/office/drawing/2014/main" id="{2E68FFA6-1E0C-B0D9-4D38-46DFB3D3FD1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0220628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a:extLst>
            <a:ext uri="{FF2B5EF4-FFF2-40B4-BE49-F238E27FC236}">
              <a16:creationId xmlns:a16="http://schemas.microsoft.com/office/drawing/2014/main" id="{C49F3C3B-B6B1-8C68-6ABA-A21B7D9EA0F3}"/>
            </a:ext>
          </a:extLst>
        </p:cNvPr>
        <p:cNvGrpSpPr/>
        <p:nvPr/>
      </p:nvGrpSpPr>
      <p:grpSpPr>
        <a:xfrm>
          <a:off x="0" y="0"/>
          <a:ext cx="0" cy="0"/>
          <a:chOff x="0" y="0"/>
          <a:chExt cx="0" cy="0"/>
        </a:xfrm>
      </p:grpSpPr>
      <p:sp>
        <p:nvSpPr>
          <p:cNvPr id="85" name="Google Shape;85;g217c1a3cc78_0_8:notes">
            <a:extLst>
              <a:ext uri="{FF2B5EF4-FFF2-40B4-BE49-F238E27FC236}">
                <a16:creationId xmlns:a16="http://schemas.microsoft.com/office/drawing/2014/main" id="{08FA45AD-CF14-A946-D3CD-EA0B48EED566}"/>
              </a:ext>
            </a:extLst>
          </p:cNvPr>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100"/>
              <a:buNone/>
            </a:pPr>
            <a:endParaRPr dirty="0"/>
          </a:p>
        </p:txBody>
      </p:sp>
      <p:sp>
        <p:nvSpPr>
          <p:cNvPr id="86" name="Google Shape;86;g217c1a3cc78_0_8:notes">
            <a:extLst>
              <a:ext uri="{FF2B5EF4-FFF2-40B4-BE49-F238E27FC236}">
                <a16:creationId xmlns:a16="http://schemas.microsoft.com/office/drawing/2014/main" id="{F382C627-0829-D0F7-2794-F553EF819AC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6736783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a:extLst>
            <a:ext uri="{FF2B5EF4-FFF2-40B4-BE49-F238E27FC236}">
              <a16:creationId xmlns:a16="http://schemas.microsoft.com/office/drawing/2014/main" id="{C1C83637-0F4B-A056-A3C4-1F822CD8E3D6}"/>
            </a:ext>
          </a:extLst>
        </p:cNvPr>
        <p:cNvGrpSpPr/>
        <p:nvPr/>
      </p:nvGrpSpPr>
      <p:grpSpPr>
        <a:xfrm>
          <a:off x="0" y="0"/>
          <a:ext cx="0" cy="0"/>
          <a:chOff x="0" y="0"/>
          <a:chExt cx="0" cy="0"/>
        </a:xfrm>
      </p:grpSpPr>
      <p:sp>
        <p:nvSpPr>
          <p:cNvPr id="85" name="Google Shape;85;g217c1a3cc78_0_8:notes">
            <a:extLst>
              <a:ext uri="{FF2B5EF4-FFF2-40B4-BE49-F238E27FC236}">
                <a16:creationId xmlns:a16="http://schemas.microsoft.com/office/drawing/2014/main" id="{FE9CD067-2748-A65D-38B8-1FB176EF041C}"/>
              </a:ext>
            </a:extLst>
          </p:cNvPr>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100"/>
              <a:buNone/>
            </a:pPr>
            <a:endParaRPr/>
          </a:p>
        </p:txBody>
      </p:sp>
      <p:sp>
        <p:nvSpPr>
          <p:cNvPr id="86" name="Google Shape;86;g217c1a3cc78_0_8:notes">
            <a:extLst>
              <a:ext uri="{FF2B5EF4-FFF2-40B4-BE49-F238E27FC236}">
                <a16:creationId xmlns:a16="http://schemas.microsoft.com/office/drawing/2014/main" id="{3BDE5E5F-EBB1-7DA8-DC48-217E4FA9CB2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1575628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217c1a3cc78_0_54: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108" name="Google Shape;108;g217c1a3cc78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217c1a3cc78_0_8: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100"/>
              <a:buNone/>
            </a:pPr>
            <a:endParaRPr/>
          </a:p>
        </p:txBody>
      </p:sp>
      <p:sp>
        <p:nvSpPr>
          <p:cNvPr id="86" name="Google Shape;86;g217c1a3cc78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217c1a3cc78_0_54: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dirty="0"/>
          </a:p>
        </p:txBody>
      </p:sp>
      <p:sp>
        <p:nvSpPr>
          <p:cNvPr id="108" name="Google Shape;108;g217c1a3cc78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2dae1c00e11_0_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100"/>
              <a:buNone/>
            </a:pPr>
            <a:endParaRPr/>
          </a:p>
        </p:txBody>
      </p:sp>
      <p:sp>
        <p:nvSpPr>
          <p:cNvPr id="97" name="Google Shape;97;g2dae1c00e1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a:extLst>
            <a:ext uri="{FF2B5EF4-FFF2-40B4-BE49-F238E27FC236}">
              <a16:creationId xmlns:a16="http://schemas.microsoft.com/office/drawing/2014/main" id="{E3096515-31FF-DEDD-5A77-C3BBE07F27C7}"/>
            </a:ext>
          </a:extLst>
        </p:cNvPr>
        <p:cNvGrpSpPr/>
        <p:nvPr/>
      </p:nvGrpSpPr>
      <p:grpSpPr>
        <a:xfrm>
          <a:off x="0" y="0"/>
          <a:ext cx="0" cy="0"/>
          <a:chOff x="0" y="0"/>
          <a:chExt cx="0" cy="0"/>
        </a:xfrm>
      </p:grpSpPr>
      <p:sp>
        <p:nvSpPr>
          <p:cNvPr id="96" name="Google Shape;96;g2dae1c00e11_0_0:notes">
            <a:extLst>
              <a:ext uri="{FF2B5EF4-FFF2-40B4-BE49-F238E27FC236}">
                <a16:creationId xmlns:a16="http://schemas.microsoft.com/office/drawing/2014/main" id="{08A1D929-5633-B717-97DD-B98652A6DEC6}"/>
              </a:ext>
            </a:extLst>
          </p:cNvPr>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100"/>
              <a:buNone/>
            </a:pPr>
            <a:endParaRPr/>
          </a:p>
        </p:txBody>
      </p:sp>
      <p:sp>
        <p:nvSpPr>
          <p:cNvPr id="97" name="Google Shape;97;g2dae1c00e11_0_0:notes">
            <a:extLst>
              <a:ext uri="{FF2B5EF4-FFF2-40B4-BE49-F238E27FC236}">
                <a16:creationId xmlns:a16="http://schemas.microsoft.com/office/drawing/2014/main" id="{7CFD02DD-683E-3930-3009-28345C8C6E4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25885194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a:extLst>
            <a:ext uri="{FF2B5EF4-FFF2-40B4-BE49-F238E27FC236}">
              <a16:creationId xmlns:a16="http://schemas.microsoft.com/office/drawing/2014/main" id="{119B89BC-0875-83D5-E8AC-343EC4C03CBC}"/>
            </a:ext>
          </a:extLst>
        </p:cNvPr>
        <p:cNvGrpSpPr/>
        <p:nvPr/>
      </p:nvGrpSpPr>
      <p:grpSpPr>
        <a:xfrm>
          <a:off x="0" y="0"/>
          <a:ext cx="0" cy="0"/>
          <a:chOff x="0" y="0"/>
          <a:chExt cx="0" cy="0"/>
        </a:xfrm>
      </p:grpSpPr>
      <p:sp>
        <p:nvSpPr>
          <p:cNvPr id="96" name="Google Shape;96;g2dae1c00e11_0_0:notes">
            <a:extLst>
              <a:ext uri="{FF2B5EF4-FFF2-40B4-BE49-F238E27FC236}">
                <a16:creationId xmlns:a16="http://schemas.microsoft.com/office/drawing/2014/main" id="{B131031C-DA0E-B54A-25E9-04270BF96BF2}"/>
              </a:ext>
            </a:extLst>
          </p:cNvPr>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100"/>
              <a:buNone/>
            </a:pPr>
            <a:endParaRPr/>
          </a:p>
        </p:txBody>
      </p:sp>
      <p:sp>
        <p:nvSpPr>
          <p:cNvPr id="97" name="Google Shape;97;g2dae1c00e11_0_0:notes">
            <a:extLst>
              <a:ext uri="{FF2B5EF4-FFF2-40B4-BE49-F238E27FC236}">
                <a16:creationId xmlns:a16="http://schemas.microsoft.com/office/drawing/2014/main" id="{E3A6E8EC-BFC2-1AA5-8974-F6FFB4AF496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90711096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217c1a3cc78_0_8: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100"/>
              <a:buNone/>
            </a:pPr>
            <a:endParaRPr/>
          </a:p>
        </p:txBody>
      </p:sp>
      <p:sp>
        <p:nvSpPr>
          <p:cNvPr id="86" name="Google Shape;86;g217c1a3cc78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7108098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a:extLst>
            <a:ext uri="{FF2B5EF4-FFF2-40B4-BE49-F238E27FC236}">
              <a16:creationId xmlns:a16="http://schemas.microsoft.com/office/drawing/2014/main" id="{F9DA4778-DF94-6B8A-D8EB-D58DE85332DC}"/>
            </a:ext>
          </a:extLst>
        </p:cNvPr>
        <p:cNvGrpSpPr/>
        <p:nvPr/>
      </p:nvGrpSpPr>
      <p:grpSpPr>
        <a:xfrm>
          <a:off x="0" y="0"/>
          <a:ext cx="0" cy="0"/>
          <a:chOff x="0" y="0"/>
          <a:chExt cx="0" cy="0"/>
        </a:xfrm>
      </p:grpSpPr>
      <p:sp>
        <p:nvSpPr>
          <p:cNvPr id="85" name="Google Shape;85;g217c1a3cc78_0_8:notes">
            <a:extLst>
              <a:ext uri="{FF2B5EF4-FFF2-40B4-BE49-F238E27FC236}">
                <a16:creationId xmlns:a16="http://schemas.microsoft.com/office/drawing/2014/main" id="{CF64AE96-7E94-F4A8-37C4-49680A2CF1E1}"/>
              </a:ext>
            </a:extLst>
          </p:cNvPr>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100"/>
              <a:buNone/>
            </a:pPr>
            <a:endParaRPr dirty="0"/>
          </a:p>
        </p:txBody>
      </p:sp>
      <p:sp>
        <p:nvSpPr>
          <p:cNvPr id="86" name="Google Shape;86;g217c1a3cc78_0_8:notes">
            <a:extLst>
              <a:ext uri="{FF2B5EF4-FFF2-40B4-BE49-F238E27FC236}">
                <a16:creationId xmlns:a16="http://schemas.microsoft.com/office/drawing/2014/main" id="{49B8F784-2156-7F0C-E422-C0D5602CC9D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97245820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a:extLst>
            <a:ext uri="{FF2B5EF4-FFF2-40B4-BE49-F238E27FC236}">
              <a16:creationId xmlns:a16="http://schemas.microsoft.com/office/drawing/2014/main" id="{1FDA57E8-4186-B62F-429B-B76AA81227B8}"/>
            </a:ext>
          </a:extLst>
        </p:cNvPr>
        <p:cNvGrpSpPr/>
        <p:nvPr/>
      </p:nvGrpSpPr>
      <p:grpSpPr>
        <a:xfrm>
          <a:off x="0" y="0"/>
          <a:ext cx="0" cy="0"/>
          <a:chOff x="0" y="0"/>
          <a:chExt cx="0" cy="0"/>
        </a:xfrm>
      </p:grpSpPr>
      <p:sp>
        <p:nvSpPr>
          <p:cNvPr id="85" name="Google Shape;85;g217c1a3cc78_0_8:notes">
            <a:extLst>
              <a:ext uri="{FF2B5EF4-FFF2-40B4-BE49-F238E27FC236}">
                <a16:creationId xmlns:a16="http://schemas.microsoft.com/office/drawing/2014/main" id="{3554BEF2-5DB2-C519-808A-3A5809349CC3}"/>
              </a:ext>
            </a:extLst>
          </p:cNvPr>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100"/>
              <a:buNone/>
            </a:pPr>
            <a:endParaRPr dirty="0"/>
          </a:p>
        </p:txBody>
      </p:sp>
      <p:sp>
        <p:nvSpPr>
          <p:cNvPr id="86" name="Google Shape;86;g217c1a3cc78_0_8:notes">
            <a:extLst>
              <a:ext uri="{FF2B5EF4-FFF2-40B4-BE49-F238E27FC236}">
                <a16:creationId xmlns:a16="http://schemas.microsoft.com/office/drawing/2014/main" id="{0BBAF730-9F2C-139E-DB88-04BA91E2771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86551198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a:extLst>
            <a:ext uri="{FF2B5EF4-FFF2-40B4-BE49-F238E27FC236}">
              <a16:creationId xmlns:a16="http://schemas.microsoft.com/office/drawing/2014/main" id="{5CF24C27-2372-F035-A52C-4AA206331FB7}"/>
            </a:ext>
          </a:extLst>
        </p:cNvPr>
        <p:cNvGrpSpPr/>
        <p:nvPr/>
      </p:nvGrpSpPr>
      <p:grpSpPr>
        <a:xfrm>
          <a:off x="0" y="0"/>
          <a:ext cx="0" cy="0"/>
          <a:chOff x="0" y="0"/>
          <a:chExt cx="0" cy="0"/>
        </a:xfrm>
      </p:grpSpPr>
      <p:sp>
        <p:nvSpPr>
          <p:cNvPr id="85" name="Google Shape;85;g217c1a3cc78_0_8:notes">
            <a:extLst>
              <a:ext uri="{FF2B5EF4-FFF2-40B4-BE49-F238E27FC236}">
                <a16:creationId xmlns:a16="http://schemas.microsoft.com/office/drawing/2014/main" id="{08582196-937F-D03D-E79D-15162CF45F5C}"/>
              </a:ext>
            </a:extLst>
          </p:cNvPr>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100"/>
              <a:buNone/>
            </a:pPr>
            <a:endParaRPr dirty="0"/>
          </a:p>
        </p:txBody>
      </p:sp>
      <p:sp>
        <p:nvSpPr>
          <p:cNvPr id="86" name="Google Shape;86;g217c1a3cc78_0_8:notes">
            <a:extLst>
              <a:ext uri="{FF2B5EF4-FFF2-40B4-BE49-F238E27FC236}">
                <a16:creationId xmlns:a16="http://schemas.microsoft.com/office/drawing/2014/main" id="{91D8691B-EE2E-88E8-B69D-6B68D4D466E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1608389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217c1a3cc78_0_8: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100"/>
              <a:buNone/>
            </a:pPr>
            <a:endParaRPr/>
          </a:p>
        </p:txBody>
      </p:sp>
      <p:sp>
        <p:nvSpPr>
          <p:cNvPr id="86" name="Google Shape;86;g217c1a3cc78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a:extLst>
            <a:ext uri="{FF2B5EF4-FFF2-40B4-BE49-F238E27FC236}">
              <a16:creationId xmlns:a16="http://schemas.microsoft.com/office/drawing/2014/main" id="{C4B1C9B5-6648-7D85-6295-BC8739DDF498}"/>
            </a:ext>
          </a:extLst>
        </p:cNvPr>
        <p:cNvGrpSpPr/>
        <p:nvPr/>
      </p:nvGrpSpPr>
      <p:grpSpPr>
        <a:xfrm>
          <a:off x="0" y="0"/>
          <a:ext cx="0" cy="0"/>
          <a:chOff x="0" y="0"/>
          <a:chExt cx="0" cy="0"/>
        </a:xfrm>
      </p:grpSpPr>
      <p:sp>
        <p:nvSpPr>
          <p:cNvPr id="85" name="Google Shape;85;g217c1a3cc78_0_8:notes">
            <a:extLst>
              <a:ext uri="{FF2B5EF4-FFF2-40B4-BE49-F238E27FC236}">
                <a16:creationId xmlns:a16="http://schemas.microsoft.com/office/drawing/2014/main" id="{5AE4ED69-EB96-56AD-9D2B-2071817E996C}"/>
              </a:ext>
            </a:extLst>
          </p:cNvPr>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100"/>
              <a:buNone/>
            </a:pPr>
            <a:endParaRPr dirty="0"/>
          </a:p>
        </p:txBody>
      </p:sp>
      <p:sp>
        <p:nvSpPr>
          <p:cNvPr id="86" name="Google Shape;86;g217c1a3cc78_0_8:notes">
            <a:extLst>
              <a:ext uri="{FF2B5EF4-FFF2-40B4-BE49-F238E27FC236}">
                <a16:creationId xmlns:a16="http://schemas.microsoft.com/office/drawing/2014/main" id="{F43AD1DD-1C35-FB5C-5498-AE769F13806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50214012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2dae1c00e11_0_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100"/>
              <a:buNone/>
            </a:pPr>
            <a:endParaRPr dirty="0"/>
          </a:p>
        </p:txBody>
      </p:sp>
      <p:sp>
        <p:nvSpPr>
          <p:cNvPr id="97" name="Google Shape;97;g2dae1c00e1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a:extLst>
            <a:ext uri="{FF2B5EF4-FFF2-40B4-BE49-F238E27FC236}">
              <a16:creationId xmlns:a16="http://schemas.microsoft.com/office/drawing/2014/main" id="{7C6A52A0-9B4B-F75B-FBEA-FE9C386A5434}"/>
            </a:ext>
          </a:extLst>
        </p:cNvPr>
        <p:cNvGrpSpPr/>
        <p:nvPr/>
      </p:nvGrpSpPr>
      <p:grpSpPr>
        <a:xfrm>
          <a:off x="0" y="0"/>
          <a:ext cx="0" cy="0"/>
          <a:chOff x="0" y="0"/>
          <a:chExt cx="0" cy="0"/>
        </a:xfrm>
      </p:grpSpPr>
      <p:sp>
        <p:nvSpPr>
          <p:cNvPr id="96" name="Google Shape;96;g2dae1c00e11_0_0:notes">
            <a:extLst>
              <a:ext uri="{FF2B5EF4-FFF2-40B4-BE49-F238E27FC236}">
                <a16:creationId xmlns:a16="http://schemas.microsoft.com/office/drawing/2014/main" id="{D40EAF14-87F9-12F4-463E-F62982F50BAB}"/>
              </a:ext>
            </a:extLst>
          </p:cNvPr>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100"/>
              <a:buNone/>
            </a:pPr>
            <a:endParaRPr dirty="0"/>
          </a:p>
        </p:txBody>
      </p:sp>
      <p:sp>
        <p:nvSpPr>
          <p:cNvPr id="97" name="Google Shape;97;g2dae1c00e11_0_0:notes">
            <a:extLst>
              <a:ext uri="{FF2B5EF4-FFF2-40B4-BE49-F238E27FC236}">
                <a16:creationId xmlns:a16="http://schemas.microsoft.com/office/drawing/2014/main" id="{84738B9C-7178-5065-110B-6549F29B3B1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19165023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a:extLst>
            <a:ext uri="{FF2B5EF4-FFF2-40B4-BE49-F238E27FC236}">
              <a16:creationId xmlns:a16="http://schemas.microsoft.com/office/drawing/2014/main" id="{5987D980-6C71-8D7D-16EE-A326AE2574A9}"/>
            </a:ext>
          </a:extLst>
        </p:cNvPr>
        <p:cNvGrpSpPr/>
        <p:nvPr/>
      </p:nvGrpSpPr>
      <p:grpSpPr>
        <a:xfrm>
          <a:off x="0" y="0"/>
          <a:ext cx="0" cy="0"/>
          <a:chOff x="0" y="0"/>
          <a:chExt cx="0" cy="0"/>
        </a:xfrm>
      </p:grpSpPr>
      <p:sp>
        <p:nvSpPr>
          <p:cNvPr id="96" name="Google Shape;96;g2dae1c00e11_0_0:notes">
            <a:extLst>
              <a:ext uri="{FF2B5EF4-FFF2-40B4-BE49-F238E27FC236}">
                <a16:creationId xmlns:a16="http://schemas.microsoft.com/office/drawing/2014/main" id="{6BB1F07D-36E4-4224-C879-1EA76AF50EDB}"/>
              </a:ext>
            </a:extLst>
          </p:cNvPr>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100"/>
              <a:buNone/>
            </a:pPr>
            <a:endParaRPr dirty="0"/>
          </a:p>
        </p:txBody>
      </p:sp>
      <p:sp>
        <p:nvSpPr>
          <p:cNvPr id="97" name="Google Shape;97;g2dae1c00e11_0_0:notes">
            <a:extLst>
              <a:ext uri="{FF2B5EF4-FFF2-40B4-BE49-F238E27FC236}">
                <a16:creationId xmlns:a16="http://schemas.microsoft.com/office/drawing/2014/main" id="{2B7BC2BD-3D53-2E7C-7E27-C62125A4DD2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444941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a:extLst>
            <a:ext uri="{FF2B5EF4-FFF2-40B4-BE49-F238E27FC236}">
              <a16:creationId xmlns:a16="http://schemas.microsoft.com/office/drawing/2014/main" id="{691F855C-95BD-46CE-A715-09953D5B408B}"/>
            </a:ext>
          </a:extLst>
        </p:cNvPr>
        <p:cNvGrpSpPr/>
        <p:nvPr/>
      </p:nvGrpSpPr>
      <p:grpSpPr>
        <a:xfrm>
          <a:off x="0" y="0"/>
          <a:ext cx="0" cy="0"/>
          <a:chOff x="0" y="0"/>
          <a:chExt cx="0" cy="0"/>
        </a:xfrm>
      </p:grpSpPr>
      <p:sp>
        <p:nvSpPr>
          <p:cNvPr id="96" name="Google Shape;96;g2dae1c00e11_0_0:notes">
            <a:extLst>
              <a:ext uri="{FF2B5EF4-FFF2-40B4-BE49-F238E27FC236}">
                <a16:creationId xmlns:a16="http://schemas.microsoft.com/office/drawing/2014/main" id="{B52C0422-2767-352B-40D8-4B2E58732FF7}"/>
              </a:ext>
            </a:extLst>
          </p:cNvPr>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100"/>
              <a:buNone/>
            </a:pPr>
            <a:endParaRPr dirty="0"/>
          </a:p>
        </p:txBody>
      </p:sp>
      <p:sp>
        <p:nvSpPr>
          <p:cNvPr id="97" name="Google Shape;97;g2dae1c00e11_0_0:notes">
            <a:extLst>
              <a:ext uri="{FF2B5EF4-FFF2-40B4-BE49-F238E27FC236}">
                <a16:creationId xmlns:a16="http://schemas.microsoft.com/office/drawing/2014/main" id="{D5CB2D5E-8BB9-F4A5-D01E-F08C0628C1E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2504038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a:extLst>
            <a:ext uri="{FF2B5EF4-FFF2-40B4-BE49-F238E27FC236}">
              <a16:creationId xmlns:a16="http://schemas.microsoft.com/office/drawing/2014/main" id="{AA0E196B-D06C-7E27-51BF-E112139B2CBB}"/>
            </a:ext>
          </a:extLst>
        </p:cNvPr>
        <p:cNvGrpSpPr/>
        <p:nvPr/>
      </p:nvGrpSpPr>
      <p:grpSpPr>
        <a:xfrm>
          <a:off x="0" y="0"/>
          <a:ext cx="0" cy="0"/>
          <a:chOff x="0" y="0"/>
          <a:chExt cx="0" cy="0"/>
        </a:xfrm>
      </p:grpSpPr>
      <p:sp>
        <p:nvSpPr>
          <p:cNvPr id="96" name="Google Shape;96;g2dae1c00e11_0_0:notes">
            <a:extLst>
              <a:ext uri="{FF2B5EF4-FFF2-40B4-BE49-F238E27FC236}">
                <a16:creationId xmlns:a16="http://schemas.microsoft.com/office/drawing/2014/main" id="{E5D20A0E-DDE3-5540-E82B-55BE9AFB4345}"/>
              </a:ext>
            </a:extLst>
          </p:cNvPr>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100"/>
              <a:buNone/>
            </a:pPr>
            <a:endParaRPr dirty="0"/>
          </a:p>
        </p:txBody>
      </p:sp>
      <p:sp>
        <p:nvSpPr>
          <p:cNvPr id="97" name="Google Shape;97;g2dae1c00e11_0_0:notes">
            <a:extLst>
              <a:ext uri="{FF2B5EF4-FFF2-40B4-BE49-F238E27FC236}">
                <a16:creationId xmlns:a16="http://schemas.microsoft.com/office/drawing/2014/main" id="{21BF48B4-0317-9B21-4267-B6C6311FC4D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26992041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a:extLst>
            <a:ext uri="{FF2B5EF4-FFF2-40B4-BE49-F238E27FC236}">
              <a16:creationId xmlns:a16="http://schemas.microsoft.com/office/drawing/2014/main" id="{B0EF815F-6627-BDF6-8172-7081857FE346}"/>
            </a:ext>
          </a:extLst>
        </p:cNvPr>
        <p:cNvGrpSpPr/>
        <p:nvPr/>
      </p:nvGrpSpPr>
      <p:grpSpPr>
        <a:xfrm>
          <a:off x="0" y="0"/>
          <a:ext cx="0" cy="0"/>
          <a:chOff x="0" y="0"/>
          <a:chExt cx="0" cy="0"/>
        </a:xfrm>
      </p:grpSpPr>
      <p:sp>
        <p:nvSpPr>
          <p:cNvPr id="96" name="Google Shape;96;g2dae1c00e11_0_0:notes">
            <a:extLst>
              <a:ext uri="{FF2B5EF4-FFF2-40B4-BE49-F238E27FC236}">
                <a16:creationId xmlns:a16="http://schemas.microsoft.com/office/drawing/2014/main" id="{21114FAC-ACCE-7CEB-F5E2-4EE6D600163C}"/>
              </a:ext>
            </a:extLst>
          </p:cNvPr>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100"/>
              <a:buNone/>
            </a:pPr>
            <a:endParaRPr dirty="0"/>
          </a:p>
        </p:txBody>
      </p:sp>
      <p:sp>
        <p:nvSpPr>
          <p:cNvPr id="97" name="Google Shape;97;g2dae1c00e11_0_0:notes">
            <a:extLst>
              <a:ext uri="{FF2B5EF4-FFF2-40B4-BE49-F238E27FC236}">
                <a16:creationId xmlns:a16="http://schemas.microsoft.com/office/drawing/2014/main" id="{61D005A1-9470-6DA0-65FE-C860861B077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4775548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a:extLst>
            <a:ext uri="{FF2B5EF4-FFF2-40B4-BE49-F238E27FC236}">
              <a16:creationId xmlns:a16="http://schemas.microsoft.com/office/drawing/2014/main" id="{C7909AD3-72B0-8D2A-0C60-DF18833D628D}"/>
            </a:ext>
          </a:extLst>
        </p:cNvPr>
        <p:cNvGrpSpPr/>
        <p:nvPr/>
      </p:nvGrpSpPr>
      <p:grpSpPr>
        <a:xfrm>
          <a:off x="0" y="0"/>
          <a:ext cx="0" cy="0"/>
          <a:chOff x="0" y="0"/>
          <a:chExt cx="0" cy="0"/>
        </a:xfrm>
      </p:grpSpPr>
      <p:sp>
        <p:nvSpPr>
          <p:cNvPr id="96" name="Google Shape;96;g2dae1c00e11_0_0:notes">
            <a:extLst>
              <a:ext uri="{FF2B5EF4-FFF2-40B4-BE49-F238E27FC236}">
                <a16:creationId xmlns:a16="http://schemas.microsoft.com/office/drawing/2014/main" id="{0D424CE4-C522-7652-E783-F9326CB574A4}"/>
              </a:ext>
            </a:extLst>
          </p:cNvPr>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100"/>
              <a:buNone/>
            </a:pPr>
            <a:endParaRPr dirty="0"/>
          </a:p>
        </p:txBody>
      </p:sp>
      <p:sp>
        <p:nvSpPr>
          <p:cNvPr id="97" name="Google Shape;97;g2dae1c00e11_0_0:notes">
            <a:extLst>
              <a:ext uri="{FF2B5EF4-FFF2-40B4-BE49-F238E27FC236}">
                <a16:creationId xmlns:a16="http://schemas.microsoft.com/office/drawing/2014/main" id="{90D8E50B-E151-F841-F654-50773FD953F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6688296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217c1a3cc78_0_8: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100"/>
              <a:buNone/>
            </a:pPr>
            <a:endParaRPr/>
          </a:p>
        </p:txBody>
      </p:sp>
      <p:sp>
        <p:nvSpPr>
          <p:cNvPr id="86" name="Google Shape;86;g217c1a3cc78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a:extLst>
            <a:ext uri="{FF2B5EF4-FFF2-40B4-BE49-F238E27FC236}">
              <a16:creationId xmlns:a16="http://schemas.microsoft.com/office/drawing/2014/main" id="{090F5B5A-6185-54A7-54FD-0040692E5179}"/>
            </a:ext>
          </a:extLst>
        </p:cNvPr>
        <p:cNvGrpSpPr/>
        <p:nvPr/>
      </p:nvGrpSpPr>
      <p:grpSpPr>
        <a:xfrm>
          <a:off x="0" y="0"/>
          <a:ext cx="0" cy="0"/>
          <a:chOff x="0" y="0"/>
          <a:chExt cx="0" cy="0"/>
        </a:xfrm>
      </p:grpSpPr>
      <p:sp>
        <p:nvSpPr>
          <p:cNvPr id="96" name="Google Shape;96;g2dae1c00e11_0_0:notes">
            <a:extLst>
              <a:ext uri="{FF2B5EF4-FFF2-40B4-BE49-F238E27FC236}">
                <a16:creationId xmlns:a16="http://schemas.microsoft.com/office/drawing/2014/main" id="{1BC13339-FFFA-BC87-237F-50E9D7C9E378}"/>
              </a:ext>
            </a:extLst>
          </p:cNvPr>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100"/>
              <a:buNone/>
            </a:pPr>
            <a:endParaRPr dirty="0"/>
          </a:p>
        </p:txBody>
      </p:sp>
      <p:sp>
        <p:nvSpPr>
          <p:cNvPr id="97" name="Google Shape;97;g2dae1c00e11_0_0:notes">
            <a:extLst>
              <a:ext uri="{FF2B5EF4-FFF2-40B4-BE49-F238E27FC236}">
                <a16:creationId xmlns:a16="http://schemas.microsoft.com/office/drawing/2014/main" id="{B582101E-D6F0-9C04-5761-B0F7E363B5E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61493098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2dae1c00e11_0_0: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100"/>
              <a:buNone/>
            </a:pPr>
            <a:endParaRPr dirty="0"/>
          </a:p>
        </p:txBody>
      </p:sp>
      <p:sp>
        <p:nvSpPr>
          <p:cNvPr id="97" name="Google Shape;97;g2dae1c00e1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a:extLst>
            <a:ext uri="{FF2B5EF4-FFF2-40B4-BE49-F238E27FC236}">
              <a16:creationId xmlns:a16="http://schemas.microsoft.com/office/drawing/2014/main" id="{5AE4C39D-B880-DDE0-F667-2F18B8AF7778}"/>
            </a:ext>
          </a:extLst>
        </p:cNvPr>
        <p:cNvGrpSpPr/>
        <p:nvPr/>
      </p:nvGrpSpPr>
      <p:grpSpPr>
        <a:xfrm>
          <a:off x="0" y="0"/>
          <a:ext cx="0" cy="0"/>
          <a:chOff x="0" y="0"/>
          <a:chExt cx="0" cy="0"/>
        </a:xfrm>
      </p:grpSpPr>
      <p:sp>
        <p:nvSpPr>
          <p:cNvPr id="85" name="Google Shape;85;g217c1a3cc78_0_8:notes">
            <a:extLst>
              <a:ext uri="{FF2B5EF4-FFF2-40B4-BE49-F238E27FC236}">
                <a16:creationId xmlns:a16="http://schemas.microsoft.com/office/drawing/2014/main" id="{847FF411-7386-E714-95D5-C05974B208DD}"/>
              </a:ext>
            </a:extLst>
          </p:cNvPr>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100"/>
              <a:buNone/>
            </a:pPr>
            <a:endParaRPr/>
          </a:p>
        </p:txBody>
      </p:sp>
      <p:sp>
        <p:nvSpPr>
          <p:cNvPr id="86" name="Google Shape;86;g217c1a3cc78_0_8:notes">
            <a:extLst>
              <a:ext uri="{FF2B5EF4-FFF2-40B4-BE49-F238E27FC236}">
                <a16:creationId xmlns:a16="http://schemas.microsoft.com/office/drawing/2014/main" id="{636968F9-FD5C-21CE-27F4-2FB5236846F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39720472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a:extLst>
            <a:ext uri="{FF2B5EF4-FFF2-40B4-BE49-F238E27FC236}">
              <a16:creationId xmlns:a16="http://schemas.microsoft.com/office/drawing/2014/main" id="{B072E47C-93ED-F67E-6644-7EA7FBC102CB}"/>
            </a:ext>
          </a:extLst>
        </p:cNvPr>
        <p:cNvGrpSpPr/>
        <p:nvPr/>
      </p:nvGrpSpPr>
      <p:grpSpPr>
        <a:xfrm>
          <a:off x="0" y="0"/>
          <a:ext cx="0" cy="0"/>
          <a:chOff x="0" y="0"/>
          <a:chExt cx="0" cy="0"/>
        </a:xfrm>
      </p:grpSpPr>
      <p:sp>
        <p:nvSpPr>
          <p:cNvPr id="96" name="Google Shape;96;g2dae1c00e11_0_0:notes">
            <a:extLst>
              <a:ext uri="{FF2B5EF4-FFF2-40B4-BE49-F238E27FC236}">
                <a16:creationId xmlns:a16="http://schemas.microsoft.com/office/drawing/2014/main" id="{F49501BC-3F78-D3A3-9D63-03409B19BFE6}"/>
              </a:ext>
            </a:extLst>
          </p:cNvPr>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100"/>
              <a:buNone/>
            </a:pPr>
            <a:endParaRPr dirty="0"/>
          </a:p>
        </p:txBody>
      </p:sp>
      <p:sp>
        <p:nvSpPr>
          <p:cNvPr id="97" name="Google Shape;97;g2dae1c00e11_0_0:notes">
            <a:extLst>
              <a:ext uri="{FF2B5EF4-FFF2-40B4-BE49-F238E27FC236}">
                <a16:creationId xmlns:a16="http://schemas.microsoft.com/office/drawing/2014/main" id="{DB60444B-EAFF-C227-CC7E-460B10F9B20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22094438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a:extLst>
            <a:ext uri="{FF2B5EF4-FFF2-40B4-BE49-F238E27FC236}">
              <a16:creationId xmlns:a16="http://schemas.microsoft.com/office/drawing/2014/main" id="{08BACBB1-1267-213B-26D3-5779AD576E9A}"/>
            </a:ext>
          </a:extLst>
        </p:cNvPr>
        <p:cNvGrpSpPr/>
        <p:nvPr/>
      </p:nvGrpSpPr>
      <p:grpSpPr>
        <a:xfrm>
          <a:off x="0" y="0"/>
          <a:ext cx="0" cy="0"/>
          <a:chOff x="0" y="0"/>
          <a:chExt cx="0" cy="0"/>
        </a:xfrm>
      </p:grpSpPr>
      <p:sp>
        <p:nvSpPr>
          <p:cNvPr id="96" name="Google Shape;96;g2dae1c00e11_0_0:notes">
            <a:extLst>
              <a:ext uri="{FF2B5EF4-FFF2-40B4-BE49-F238E27FC236}">
                <a16:creationId xmlns:a16="http://schemas.microsoft.com/office/drawing/2014/main" id="{0E4A0B35-EF74-EE49-E5C1-2B45FB835180}"/>
              </a:ext>
            </a:extLst>
          </p:cNvPr>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100"/>
              <a:buNone/>
            </a:pPr>
            <a:endParaRPr dirty="0"/>
          </a:p>
        </p:txBody>
      </p:sp>
      <p:sp>
        <p:nvSpPr>
          <p:cNvPr id="97" name="Google Shape;97;g2dae1c00e11_0_0:notes">
            <a:extLst>
              <a:ext uri="{FF2B5EF4-FFF2-40B4-BE49-F238E27FC236}">
                <a16:creationId xmlns:a16="http://schemas.microsoft.com/office/drawing/2014/main" id="{E0B5BE9B-36BE-1AEB-E922-34E8962E06C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7767009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a:extLst>
            <a:ext uri="{FF2B5EF4-FFF2-40B4-BE49-F238E27FC236}">
              <a16:creationId xmlns:a16="http://schemas.microsoft.com/office/drawing/2014/main" id="{B072E47C-93ED-F67E-6644-7EA7FBC102CB}"/>
            </a:ext>
          </a:extLst>
        </p:cNvPr>
        <p:cNvGrpSpPr/>
        <p:nvPr/>
      </p:nvGrpSpPr>
      <p:grpSpPr>
        <a:xfrm>
          <a:off x="0" y="0"/>
          <a:ext cx="0" cy="0"/>
          <a:chOff x="0" y="0"/>
          <a:chExt cx="0" cy="0"/>
        </a:xfrm>
      </p:grpSpPr>
      <p:sp>
        <p:nvSpPr>
          <p:cNvPr id="96" name="Google Shape;96;g2dae1c00e11_0_0:notes">
            <a:extLst>
              <a:ext uri="{FF2B5EF4-FFF2-40B4-BE49-F238E27FC236}">
                <a16:creationId xmlns:a16="http://schemas.microsoft.com/office/drawing/2014/main" id="{F49501BC-3F78-D3A3-9D63-03409B19BFE6}"/>
              </a:ext>
            </a:extLst>
          </p:cNvPr>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100"/>
              <a:buNone/>
            </a:pPr>
            <a:endParaRPr dirty="0"/>
          </a:p>
        </p:txBody>
      </p:sp>
      <p:sp>
        <p:nvSpPr>
          <p:cNvPr id="97" name="Google Shape;97;g2dae1c00e11_0_0:notes">
            <a:extLst>
              <a:ext uri="{FF2B5EF4-FFF2-40B4-BE49-F238E27FC236}">
                <a16:creationId xmlns:a16="http://schemas.microsoft.com/office/drawing/2014/main" id="{DB60444B-EAFF-C227-CC7E-460B10F9B20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2585391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a:extLst>
            <a:ext uri="{FF2B5EF4-FFF2-40B4-BE49-F238E27FC236}">
              <a16:creationId xmlns:a16="http://schemas.microsoft.com/office/drawing/2014/main" id="{458AA1C0-4F95-097D-3D0B-41D71D89E1C3}"/>
            </a:ext>
          </a:extLst>
        </p:cNvPr>
        <p:cNvGrpSpPr/>
        <p:nvPr/>
      </p:nvGrpSpPr>
      <p:grpSpPr>
        <a:xfrm>
          <a:off x="0" y="0"/>
          <a:ext cx="0" cy="0"/>
          <a:chOff x="0" y="0"/>
          <a:chExt cx="0" cy="0"/>
        </a:xfrm>
      </p:grpSpPr>
      <p:sp>
        <p:nvSpPr>
          <p:cNvPr id="96" name="Google Shape;96;g2dae1c00e11_0_0:notes">
            <a:extLst>
              <a:ext uri="{FF2B5EF4-FFF2-40B4-BE49-F238E27FC236}">
                <a16:creationId xmlns:a16="http://schemas.microsoft.com/office/drawing/2014/main" id="{A5D5B516-2328-BD6E-BF29-C493438E34DC}"/>
              </a:ext>
            </a:extLst>
          </p:cNvPr>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100"/>
              <a:buNone/>
            </a:pPr>
            <a:endParaRPr dirty="0"/>
          </a:p>
        </p:txBody>
      </p:sp>
      <p:sp>
        <p:nvSpPr>
          <p:cNvPr id="97" name="Google Shape;97;g2dae1c00e11_0_0:notes">
            <a:extLst>
              <a:ext uri="{FF2B5EF4-FFF2-40B4-BE49-F238E27FC236}">
                <a16:creationId xmlns:a16="http://schemas.microsoft.com/office/drawing/2014/main" id="{2FE81D4E-6BF7-1D29-4E2D-FB9634CB3D5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360393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a:extLst>
            <a:ext uri="{FF2B5EF4-FFF2-40B4-BE49-F238E27FC236}">
              <a16:creationId xmlns:a16="http://schemas.microsoft.com/office/drawing/2014/main" id="{39380C37-EA8A-8F01-259D-3D95BEA3DE27}"/>
            </a:ext>
          </a:extLst>
        </p:cNvPr>
        <p:cNvGrpSpPr/>
        <p:nvPr/>
      </p:nvGrpSpPr>
      <p:grpSpPr>
        <a:xfrm>
          <a:off x="0" y="0"/>
          <a:ext cx="0" cy="0"/>
          <a:chOff x="0" y="0"/>
          <a:chExt cx="0" cy="0"/>
        </a:xfrm>
      </p:grpSpPr>
      <p:sp>
        <p:nvSpPr>
          <p:cNvPr id="96" name="Google Shape;96;g2dae1c00e11_0_0:notes">
            <a:extLst>
              <a:ext uri="{FF2B5EF4-FFF2-40B4-BE49-F238E27FC236}">
                <a16:creationId xmlns:a16="http://schemas.microsoft.com/office/drawing/2014/main" id="{E41C13E6-2E60-A724-6D51-843331D35397}"/>
              </a:ext>
            </a:extLst>
          </p:cNvPr>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100"/>
              <a:buNone/>
            </a:pPr>
            <a:endParaRPr dirty="0"/>
          </a:p>
        </p:txBody>
      </p:sp>
      <p:sp>
        <p:nvSpPr>
          <p:cNvPr id="97" name="Google Shape;97;g2dae1c00e11_0_0:notes">
            <a:extLst>
              <a:ext uri="{FF2B5EF4-FFF2-40B4-BE49-F238E27FC236}">
                <a16:creationId xmlns:a16="http://schemas.microsoft.com/office/drawing/2014/main" id="{63704F41-FD82-1A3D-DBE8-AA7724623D3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16213034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a:extLst>
            <a:ext uri="{FF2B5EF4-FFF2-40B4-BE49-F238E27FC236}">
              <a16:creationId xmlns:a16="http://schemas.microsoft.com/office/drawing/2014/main" id="{458AA1C0-4F95-097D-3D0B-41D71D89E1C3}"/>
            </a:ext>
          </a:extLst>
        </p:cNvPr>
        <p:cNvGrpSpPr/>
        <p:nvPr/>
      </p:nvGrpSpPr>
      <p:grpSpPr>
        <a:xfrm>
          <a:off x="0" y="0"/>
          <a:ext cx="0" cy="0"/>
          <a:chOff x="0" y="0"/>
          <a:chExt cx="0" cy="0"/>
        </a:xfrm>
      </p:grpSpPr>
      <p:sp>
        <p:nvSpPr>
          <p:cNvPr id="96" name="Google Shape;96;g2dae1c00e11_0_0:notes">
            <a:extLst>
              <a:ext uri="{FF2B5EF4-FFF2-40B4-BE49-F238E27FC236}">
                <a16:creationId xmlns:a16="http://schemas.microsoft.com/office/drawing/2014/main" id="{A5D5B516-2328-BD6E-BF29-C493438E34DC}"/>
              </a:ext>
            </a:extLst>
          </p:cNvPr>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100"/>
              <a:buNone/>
            </a:pPr>
            <a:endParaRPr dirty="0"/>
          </a:p>
        </p:txBody>
      </p:sp>
      <p:sp>
        <p:nvSpPr>
          <p:cNvPr id="97" name="Google Shape;97;g2dae1c00e11_0_0:notes">
            <a:extLst>
              <a:ext uri="{FF2B5EF4-FFF2-40B4-BE49-F238E27FC236}">
                <a16:creationId xmlns:a16="http://schemas.microsoft.com/office/drawing/2014/main" id="{2FE81D4E-6BF7-1D29-4E2D-FB9634CB3D5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08359601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a:extLst>
            <a:ext uri="{FF2B5EF4-FFF2-40B4-BE49-F238E27FC236}">
              <a16:creationId xmlns:a16="http://schemas.microsoft.com/office/drawing/2014/main" id="{458AA1C0-4F95-097D-3D0B-41D71D89E1C3}"/>
            </a:ext>
          </a:extLst>
        </p:cNvPr>
        <p:cNvGrpSpPr/>
        <p:nvPr/>
      </p:nvGrpSpPr>
      <p:grpSpPr>
        <a:xfrm>
          <a:off x="0" y="0"/>
          <a:ext cx="0" cy="0"/>
          <a:chOff x="0" y="0"/>
          <a:chExt cx="0" cy="0"/>
        </a:xfrm>
      </p:grpSpPr>
      <p:sp>
        <p:nvSpPr>
          <p:cNvPr id="96" name="Google Shape;96;g2dae1c00e11_0_0:notes">
            <a:extLst>
              <a:ext uri="{FF2B5EF4-FFF2-40B4-BE49-F238E27FC236}">
                <a16:creationId xmlns:a16="http://schemas.microsoft.com/office/drawing/2014/main" id="{A5D5B516-2328-BD6E-BF29-C493438E34DC}"/>
              </a:ext>
            </a:extLst>
          </p:cNvPr>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100"/>
              <a:buNone/>
            </a:pPr>
            <a:endParaRPr dirty="0"/>
          </a:p>
        </p:txBody>
      </p:sp>
      <p:sp>
        <p:nvSpPr>
          <p:cNvPr id="97" name="Google Shape;97;g2dae1c00e11_0_0:notes">
            <a:extLst>
              <a:ext uri="{FF2B5EF4-FFF2-40B4-BE49-F238E27FC236}">
                <a16:creationId xmlns:a16="http://schemas.microsoft.com/office/drawing/2014/main" id="{2FE81D4E-6BF7-1D29-4E2D-FB9634CB3D5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0635713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a:extLst>
            <a:ext uri="{FF2B5EF4-FFF2-40B4-BE49-F238E27FC236}">
              <a16:creationId xmlns:a16="http://schemas.microsoft.com/office/drawing/2014/main" id="{C10F7B01-6734-EB0E-3BC9-11FAE808309B}"/>
            </a:ext>
          </a:extLst>
        </p:cNvPr>
        <p:cNvGrpSpPr/>
        <p:nvPr/>
      </p:nvGrpSpPr>
      <p:grpSpPr>
        <a:xfrm>
          <a:off x="0" y="0"/>
          <a:ext cx="0" cy="0"/>
          <a:chOff x="0" y="0"/>
          <a:chExt cx="0" cy="0"/>
        </a:xfrm>
      </p:grpSpPr>
      <p:sp>
        <p:nvSpPr>
          <p:cNvPr id="96" name="Google Shape;96;g2dae1c00e11_0_0:notes">
            <a:extLst>
              <a:ext uri="{FF2B5EF4-FFF2-40B4-BE49-F238E27FC236}">
                <a16:creationId xmlns:a16="http://schemas.microsoft.com/office/drawing/2014/main" id="{D63E22C9-8DA6-459D-2DF1-223E57D88C88}"/>
              </a:ext>
            </a:extLst>
          </p:cNvPr>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100"/>
              <a:buNone/>
            </a:pPr>
            <a:endParaRPr dirty="0"/>
          </a:p>
        </p:txBody>
      </p:sp>
      <p:sp>
        <p:nvSpPr>
          <p:cNvPr id="97" name="Google Shape;97;g2dae1c00e11_0_0:notes">
            <a:extLst>
              <a:ext uri="{FF2B5EF4-FFF2-40B4-BE49-F238E27FC236}">
                <a16:creationId xmlns:a16="http://schemas.microsoft.com/office/drawing/2014/main" id="{596257F7-484D-E862-CF39-30F366EB295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4062034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a:extLst>
            <a:ext uri="{FF2B5EF4-FFF2-40B4-BE49-F238E27FC236}">
              <a16:creationId xmlns:a16="http://schemas.microsoft.com/office/drawing/2014/main" id="{82326322-B796-1992-9B81-5A5587DD8C75}"/>
            </a:ext>
          </a:extLst>
        </p:cNvPr>
        <p:cNvGrpSpPr/>
        <p:nvPr/>
      </p:nvGrpSpPr>
      <p:grpSpPr>
        <a:xfrm>
          <a:off x="0" y="0"/>
          <a:ext cx="0" cy="0"/>
          <a:chOff x="0" y="0"/>
          <a:chExt cx="0" cy="0"/>
        </a:xfrm>
      </p:grpSpPr>
      <p:sp>
        <p:nvSpPr>
          <p:cNvPr id="96" name="Google Shape;96;g2dae1c00e11_0_0:notes">
            <a:extLst>
              <a:ext uri="{FF2B5EF4-FFF2-40B4-BE49-F238E27FC236}">
                <a16:creationId xmlns:a16="http://schemas.microsoft.com/office/drawing/2014/main" id="{101C9F9F-E698-591B-7EAC-2BD8F09CE156}"/>
              </a:ext>
            </a:extLst>
          </p:cNvPr>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100"/>
              <a:buNone/>
            </a:pPr>
            <a:endParaRPr dirty="0"/>
          </a:p>
        </p:txBody>
      </p:sp>
      <p:sp>
        <p:nvSpPr>
          <p:cNvPr id="97" name="Google Shape;97;g2dae1c00e11_0_0:notes">
            <a:extLst>
              <a:ext uri="{FF2B5EF4-FFF2-40B4-BE49-F238E27FC236}">
                <a16:creationId xmlns:a16="http://schemas.microsoft.com/office/drawing/2014/main" id="{0F534081-6F1A-9226-00B0-33D9AF5F7F1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21300426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a:extLst>
            <a:ext uri="{FF2B5EF4-FFF2-40B4-BE49-F238E27FC236}">
              <a16:creationId xmlns:a16="http://schemas.microsoft.com/office/drawing/2014/main" id="{F81F1EC3-4FF3-A55C-94B1-DDAFBA795C1C}"/>
            </a:ext>
          </a:extLst>
        </p:cNvPr>
        <p:cNvGrpSpPr/>
        <p:nvPr/>
      </p:nvGrpSpPr>
      <p:grpSpPr>
        <a:xfrm>
          <a:off x="0" y="0"/>
          <a:ext cx="0" cy="0"/>
          <a:chOff x="0" y="0"/>
          <a:chExt cx="0" cy="0"/>
        </a:xfrm>
      </p:grpSpPr>
      <p:sp>
        <p:nvSpPr>
          <p:cNvPr id="96" name="Google Shape;96;g2dae1c00e11_0_0:notes">
            <a:extLst>
              <a:ext uri="{FF2B5EF4-FFF2-40B4-BE49-F238E27FC236}">
                <a16:creationId xmlns:a16="http://schemas.microsoft.com/office/drawing/2014/main" id="{AFDF67C7-03FC-642F-8E6F-2A1C1B8F4987}"/>
              </a:ext>
            </a:extLst>
          </p:cNvPr>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100"/>
              <a:buNone/>
            </a:pPr>
            <a:endParaRPr dirty="0"/>
          </a:p>
        </p:txBody>
      </p:sp>
      <p:sp>
        <p:nvSpPr>
          <p:cNvPr id="97" name="Google Shape;97;g2dae1c00e11_0_0:notes">
            <a:extLst>
              <a:ext uri="{FF2B5EF4-FFF2-40B4-BE49-F238E27FC236}">
                <a16:creationId xmlns:a16="http://schemas.microsoft.com/office/drawing/2014/main" id="{9C390B47-E27D-8248-EE61-CC34E5F56AF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5851039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a:extLst>
            <a:ext uri="{FF2B5EF4-FFF2-40B4-BE49-F238E27FC236}">
              <a16:creationId xmlns:a16="http://schemas.microsoft.com/office/drawing/2014/main" id="{9832ED69-E895-7B74-A8FE-92546B4975F1}"/>
            </a:ext>
          </a:extLst>
        </p:cNvPr>
        <p:cNvGrpSpPr/>
        <p:nvPr/>
      </p:nvGrpSpPr>
      <p:grpSpPr>
        <a:xfrm>
          <a:off x="0" y="0"/>
          <a:ext cx="0" cy="0"/>
          <a:chOff x="0" y="0"/>
          <a:chExt cx="0" cy="0"/>
        </a:xfrm>
      </p:grpSpPr>
      <p:sp>
        <p:nvSpPr>
          <p:cNvPr id="85" name="Google Shape;85;g217c1a3cc78_0_8:notes">
            <a:extLst>
              <a:ext uri="{FF2B5EF4-FFF2-40B4-BE49-F238E27FC236}">
                <a16:creationId xmlns:a16="http://schemas.microsoft.com/office/drawing/2014/main" id="{4247C0B0-2E14-C1A9-1357-8A2A5BAE0CDB}"/>
              </a:ext>
            </a:extLst>
          </p:cNvPr>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100"/>
              <a:buNone/>
            </a:pPr>
            <a:endParaRPr/>
          </a:p>
        </p:txBody>
      </p:sp>
      <p:sp>
        <p:nvSpPr>
          <p:cNvPr id="86" name="Google Shape;86;g217c1a3cc78_0_8:notes">
            <a:extLst>
              <a:ext uri="{FF2B5EF4-FFF2-40B4-BE49-F238E27FC236}">
                <a16:creationId xmlns:a16="http://schemas.microsoft.com/office/drawing/2014/main" id="{58FB2A28-CE1A-98C5-6D5B-BFB9C39F33F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55619644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a:extLst>
            <a:ext uri="{FF2B5EF4-FFF2-40B4-BE49-F238E27FC236}">
              <a16:creationId xmlns:a16="http://schemas.microsoft.com/office/drawing/2014/main" id="{9B9AC013-83AC-DDA7-E680-92B172A2C8E7}"/>
            </a:ext>
          </a:extLst>
        </p:cNvPr>
        <p:cNvGrpSpPr/>
        <p:nvPr/>
      </p:nvGrpSpPr>
      <p:grpSpPr>
        <a:xfrm>
          <a:off x="0" y="0"/>
          <a:ext cx="0" cy="0"/>
          <a:chOff x="0" y="0"/>
          <a:chExt cx="0" cy="0"/>
        </a:xfrm>
      </p:grpSpPr>
      <p:sp>
        <p:nvSpPr>
          <p:cNvPr id="96" name="Google Shape;96;g2dae1c00e11_0_0:notes">
            <a:extLst>
              <a:ext uri="{FF2B5EF4-FFF2-40B4-BE49-F238E27FC236}">
                <a16:creationId xmlns:a16="http://schemas.microsoft.com/office/drawing/2014/main" id="{0017C596-50BB-6A9E-D5C6-0648AF595511}"/>
              </a:ext>
            </a:extLst>
          </p:cNvPr>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100"/>
              <a:buNone/>
            </a:pPr>
            <a:endParaRPr dirty="0"/>
          </a:p>
        </p:txBody>
      </p:sp>
      <p:sp>
        <p:nvSpPr>
          <p:cNvPr id="97" name="Google Shape;97;g2dae1c00e11_0_0:notes">
            <a:extLst>
              <a:ext uri="{FF2B5EF4-FFF2-40B4-BE49-F238E27FC236}">
                <a16:creationId xmlns:a16="http://schemas.microsoft.com/office/drawing/2014/main" id="{E1B010B7-7CF0-EA1D-3ED7-27C52BC14C3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464004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217c1a3cc78_0_8: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100"/>
              <a:buNone/>
            </a:pPr>
            <a:endParaRPr/>
          </a:p>
        </p:txBody>
      </p:sp>
      <p:sp>
        <p:nvSpPr>
          <p:cNvPr id="86" name="Google Shape;86;g217c1a3cc78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268747f25a9_0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9" name="Google Shape;179;g268747f25a9_0_6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a:extLst>
            <a:ext uri="{FF2B5EF4-FFF2-40B4-BE49-F238E27FC236}">
              <a16:creationId xmlns:a16="http://schemas.microsoft.com/office/drawing/2014/main" id="{F7E52E64-842D-484F-27F4-9FB4FC4286AD}"/>
            </a:ext>
          </a:extLst>
        </p:cNvPr>
        <p:cNvGrpSpPr/>
        <p:nvPr/>
      </p:nvGrpSpPr>
      <p:grpSpPr>
        <a:xfrm>
          <a:off x="0" y="0"/>
          <a:ext cx="0" cy="0"/>
          <a:chOff x="0" y="0"/>
          <a:chExt cx="0" cy="0"/>
        </a:xfrm>
      </p:grpSpPr>
      <p:sp>
        <p:nvSpPr>
          <p:cNvPr id="178" name="Google Shape;178;g268747f25a9_0_60:notes">
            <a:extLst>
              <a:ext uri="{FF2B5EF4-FFF2-40B4-BE49-F238E27FC236}">
                <a16:creationId xmlns:a16="http://schemas.microsoft.com/office/drawing/2014/main" id="{D29F2893-E885-8492-FBDC-55CEF5DB486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9" name="Google Shape;179;g268747f25a9_0_60:notes">
            <a:extLst>
              <a:ext uri="{FF2B5EF4-FFF2-40B4-BE49-F238E27FC236}">
                <a16:creationId xmlns:a16="http://schemas.microsoft.com/office/drawing/2014/main" id="{64C780CD-F00F-8363-E4FF-890466D20A62}"/>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2343040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a:extLst>
            <a:ext uri="{FF2B5EF4-FFF2-40B4-BE49-F238E27FC236}">
              <a16:creationId xmlns:a16="http://schemas.microsoft.com/office/drawing/2014/main" id="{BB044E28-AF6E-7AD7-A29F-D44ADA4995E6}"/>
            </a:ext>
          </a:extLst>
        </p:cNvPr>
        <p:cNvGrpSpPr/>
        <p:nvPr/>
      </p:nvGrpSpPr>
      <p:grpSpPr>
        <a:xfrm>
          <a:off x="0" y="0"/>
          <a:ext cx="0" cy="0"/>
          <a:chOff x="0" y="0"/>
          <a:chExt cx="0" cy="0"/>
        </a:xfrm>
      </p:grpSpPr>
      <p:sp>
        <p:nvSpPr>
          <p:cNvPr id="178" name="Google Shape;178;g268747f25a9_0_60:notes">
            <a:extLst>
              <a:ext uri="{FF2B5EF4-FFF2-40B4-BE49-F238E27FC236}">
                <a16:creationId xmlns:a16="http://schemas.microsoft.com/office/drawing/2014/main" id="{D9A21B30-7576-F7BD-15FE-91EDF2DE67A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9" name="Google Shape;179;g268747f25a9_0_60:notes">
            <a:extLst>
              <a:ext uri="{FF2B5EF4-FFF2-40B4-BE49-F238E27FC236}">
                <a16:creationId xmlns:a16="http://schemas.microsoft.com/office/drawing/2014/main" id="{C3D90FA2-07D2-2F7F-3592-FEA2008B455A}"/>
              </a:ext>
            </a:extLst>
          </p:cNvPr>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8638420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ASE" type="secHead">
  <p:cSld name="SECTION_HEADER">
    <p:spTree>
      <p:nvGrpSpPr>
        <p:cNvPr id="1" name="Shape 12"/>
        <p:cNvGrpSpPr/>
        <p:nvPr/>
      </p:nvGrpSpPr>
      <p:grpSpPr>
        <a:xfrm>
          <a:off x="0" y="0"/>
          <a:ext cx="0" cy="0"/>
          <a:chOff x="0" y="0"/>
          <a:chExt cx="0" cy="0"/>
        </a:xfrm>
      </p:grpSpPr>
      <p:sp>
        <p:nvSpPr>
          <p:cNvPr id="13" name="Google Shape;13;p3"/>
          <p:cNvSpPr txBox="1">
            <a:spLocks noGrp="1"/>
          </p:cNvSpPr>
          <p:nvPr>
            <p:ph type="sldNum" idx="12"/>
          </p:nvPr>
        </p:nvSpPr>
        <p:spPr>
          <a:xfrm>
            <a:off x="360008" y="4490217"/>
            <a:ext cx="548700" cy="393600"/>
          </a:xfrm>
          <a:prstGeom prst="rect">
            <a:avLst/>
          </a:prstGeom>
        </p:spPr>
        <p:txBody>
          <a:bodyPr spcFirstLastPara="1" wrap="square" lIns="91425" tIns="91425" rIns="91425" bIns="91425" anchor="ctr" anchorCtr="0">
            <a:normAutofit/>
          </a:bodyPr>
          <a:lstStyle>
            <a:lvl1pPr lvl="0" algn="l">
              <a:buNone/>
              <a:defRPr>
                <a:solidFill>
                  <a:schemeClr val="accent5"/>
                </a:solidFill>
                <a:latin typeface="Inter"/>
                <a:ea typeface="Inter"/>
                <a:cs typeface="Inter"/>
                <a:sym typeface="Inter"/>
              </a:defRPr>
            </a:lvl1pPr>
            <a:lvl2pPr lvl="1" algn="l">
              <a:buNone/>
              <a:defRPr>
                <a:solidFill>
                  <a:schemeClr val="accent5"/>
                </a:solidFill>
                <a:latin typeface="Inter"/>
                <a:ea typeface="Inter"/>
                <a:cs typeface="Inter"/>
                <a:sym typeface="Inter"/>
              </a:defRPr>
            </a:lvl2pPr>
            <a:lvl3pPr lvl="2" algn="l">
              <a:buNone/>
              <a:defRPr>
                <a:solidFill>
                  <a:schemeClr val="accent5"/>
                </a:solidFill>
                <a:latin typeface="Inter"/>
                <a:ea typeface="Inter"/>
                <a:cs typeface="Inter"/>
                <a:sym typeface="Inter"/>
              </a:defRPr>
            </a:lvl3pPr>
            <a:lvl4pPr lvl="3" algn="l">
              <a:buNone/>
              <a:defRPr>
                <a:solidFill>
                  <a:schemeClr val="accent5"/>
                </a:solidFill>
                <a:latin typeface="Inter"/>
                <a:ea typeface="Inter"/>
                <a:cs typeface="Inter"/>
                <a:sym typeface="Inter"/>
              </a:defRPr>
            </a:lvl4pPr>
            <a:lvl5pPr lvl="4" algn="l">
              <a:buNone/>
              <a:defRPr>
                <a:solidFill>
                  <a:schemeClr val="accent5"/>
                </a:solidFill>
                <a:latin typeface="Inter"/>
                <a:ea typeface="Inter"/>
                <a:cs typeface="Inter"/>
                <a:sym typeface="Inter"/>
              </a:defRPr>
            </a:lvl5pPr>
            <a:lvl6pPr lvl="5" algn="l">
              <a:buNone/>
              <a:defRPr>
                <a:solidFill>
                  <a:schemeClr val="accent5"/>
                </a:solidFill>
                <a:latin typeface="Inter"/>
                <a:ea typeface="Inter"/>
                <a:cs typeface="Inter"/>
                <a:sym typeface="Inter"/>
              </a:defRPr>
            </a:lvl6pPr>
            <a:lvl7pPr lvl="6" algn="l">
              <a:buNone/>
              <a:defRPr>
                <a:solidFill>
                  <a:schemeClr val="accent5"/>
                </a:solidFill>
                <a:latin typeface="Inter"/>
                <a:ea typeface="Inter"/>
                <a:cs typeface="Inter"/>
                <a:sym typeface="Inter"/>
              </a:defRPr>
            </a:lvl7pPr>
            <a:lvl8pPr lvl="7" algn="l">
              <a:buNone/>
              <a:defRPr>
                <a:solidFill>
                  <a:schemeClr val="accent5"/>
                </a:solidFill>
                <a:latin typeface="Inter"/>
                <a:ea typeface="Inter"/>
                <a:cs typeface="Inter"/>
                <a:sym typeface="Inter"/>
              </a:defRPr>
            </a:lvl8pPr>
            <a:lvl9pPr lvl="8" algn="l">
              <a:buNone/>
              <a:defRPr>
                <a:solidFill>
                  <a:schemeClr val="accent5"/>
                </a:solidFill>
                <a:latin typeface="Inter"/>
                <a:ea typeface="Inter"/>
                <a:cs typeface="Inter"/>
                <a:sym typeface="Inter"/>
              </a:defRPr>
            </a:lvl9pPr>
          </a:lstStyle>
          <a:p>
            <a:pPr marL="0" lvl="0" indent="0" algn="l" rtl="0">
              <a:spcBef>
                <a:spcPts val="0"/>
              </a:spcBef>
              <a:spcAft>
                <a:spcPts val="0"/>
              </a:spcAft>
              <a:buNone/>
            </a:pPr>
            <a:fld id="{00000000-1234-1234-1234-123412341234}" type="slidenum">
              <a:rPr lang="it"/>
              <a:t>‹N›</a:t>
            </a:fld>
            <a:endParaRPr/>
          </a:p>
        </p:txBody>
      </p:sp>
      <p:sp>
        <p:nvSpPr>
          <p:cNvPr id="15" name="Google Shape;15;p3"/>
          <p:cNvSpPr txBox="1">
            <a:spLocks noGrp="1"/>
          </p:cNvSpPr>
          <p:nvPr>
            <p:ph type="body" idx="1"/>
          </p:nvPr>
        </p:nvSpPr>
        <p:spPr>
          <a:xfrm>
            <a:off x="1080000" y="2872900"/>
            <a:ext cx="5972700" cy="1605600"/>
          </a:xfrm>
          <a:prstGeom prst="rect">
            <a:avLst/>
          </a:prstGeom>
        </p:spPr>
        <p:txBody>
          <a:bodyPr spcFirstLastPara="1" wrap="square" lIns="91425" tIns="91425" rIns="91425" bIns="91425" anchor="t" anchorCtr="0">
            <a:normAutofit/>
          </a:bodyPr>
          <a:lstStyle>
            <a:lvl1pPr marL="457200" lvl="0" indent="-317500" rtl="0">
              <a:lnSpc>
                <a:spcPct val="115000"/>
              </a:lnSpc>
              <a:spcBef>
                <a:spcPts val="0"/>
              </a:spcBef>
              <a:spcAft>
                <a:spcPts val="0"/>
              </a:spcAft>
              <a:buClr>
                <a:schemeClr val="dk1"/>
              </a:buClr>
              <a:buSzPts val="1400"/>
              <a:buFont typeface="Inter"/>
              <a:buChar char="●"/>
              <a:defRPr sz="1400">
                <a:solidFill>
                  <a:schemeClr val="dk1"/>
                </a:solidFill>
                <a:latin typeface="Inter"/>
                <a:ea typeface="Inter"/>
                <a:cs typeface="Inter"/>
                <a:sym typeface="Inter"/>
              </a:defRPr>
            </a:lvl1pPr>
            <a:lvl2pPr marL="914400" lvl="1" indent="-317500" rtl="0">
              <a:lnSpc>
                <a:spcPct val="115000"/>
              </a:lnSpc>
              <a:spcBef>
                <a:spcPts val="0"/>
              </a:spcBef>
              <a:spcAft>
                <a:spcPts val="0"/>
              </a:spcAft>
              <a:buClr>
                <a:schemeClr val="dk1"/>
              </a:buClr>
              <a:buSzPts val="1400"/>
              <a:buFont typeface="Inter"/>
              <a:buChar char="○"/>
              <a:defRPr sz="1400">
                <a:solidFill>
                  <a:schemeClr val="dk1"/>
                </a:solidFill>
                <a:latin typeface="Inter"/>
                <a:ea typeface="Inter"/>
                <a:cs typeface="Inter"/>
                <a:sym typeface="Inter"/>
              </a:defRPr>
            </a:lvl2pPr>
            <a:lvl3pPr marL="1371600" lvl="2" indent="-317500" rtl="0">
              <a:lnSpc>
                <a:spcPct val="115000"/>
              </a:lnSpc>
              <a:spcBef>
                <a:spcPts val="0"/>
              </a:spcBef>
              <a:spcAft>
                <a:spcPts val="0"/>
              </a:spcAft>
              <a:buClr>
                <a:schemeClr val="dk1"/>
              </a:buClr>
              <a:buSzPts val="1400"/>
              <a:buFont typeface="Inter"/>
              <a:buChar char="■"/>
              <a:defRPr sz="1400">
                <a:solidFill>
                  <a:schemeClr val="dk1"/>
                </a:solidFill>
                <a:latin typeface="Inter"/>
                <a:ea typeface="Inter"/>
                <a:cs typeface="Inter"/>
                <a:sym typeface="Inter"/>
              </a:defRPr>
            </a:lvl3pPr>
            <a:lvl4pPr marL="1828800" lvl="3" indent="-317500" rtl="0">
              <a:lnSpc>
                <a:spcPct val="115000"/>
              </a:lnSpc>
              <a:spcBef>
                <a:spcPts val="0"/>
              </a:spcBef>
              <a:spcAft>
                <a:spcPts val="0"/>
              </a:spcAft>
              <a:buClr>
                <a:schemeClr val="dk1"/>
              </a:buClr>
              <a:buSzPts val="1400"/>
              <a:buFont typeface="Inter"/>
              <a:buChar char="●"/>
              <a:defRPr sz="1400">
                <a:solidFill>
                  <a:schemeClr val="dk1"/>
                </a:solidFill>
                <a:latin typeface="Inter"/>
                <a:ea typeface="Inter"/>
                <a:cs typeface="Inter"/>
                <a:sym typeface="Inter"/>
              </a:defRPr>
            </a:lvl4pPr>
            <a:lvl5pPr marL="2286000" lvl="4" indent="-317500" rtl="0">
              <a:lnSpc>
                <a:spcPct val="115000"/>
              </a:lnSpc>
              <a:spcBef>
                <a:spcPts val="0"/>
              </a:spcBef>
              <a:spcAft>
                <a:spcPts val="0"/>
              </a:spcAft>
              <a:buClr>
                <a:schemeClr val="dk1"/>
              </a:buClr>
              <a:buSzPts val="1400"/>
              <a:buFont typeface="Inter"/>
              <a:buChar char="○"/>
              <a:defRPr sz="1400">
                <a:solidFill>
                  <a:schemeClr val="dk1"/>
                </a:solidFill>
                <a:latin typeface="Inter"/>
                <a:ea typeface="Inter"/>
                <a:cs typeface="Inter"/>
                <a:sym typeface="Inter"/>
              </a:defRPr>
            </a:lvl5pPr>
            <a:lvl6pPr marL="2743200" lvl="5" indent="-317500" rtl="0">
              <a:lnSpc>
                <a:spcPct val="115000"/>
              </a:lnSpc>
              <a:spcBef>
                <a:spcPts val="0"/>
              </a:spcBef>
              <a:spcAft>
                <a:spcPts val="0"/>
              </a:spcAft>
              <a:buClr>
                <a:schemeClr val="dk1"/>
              </a:buClr>
              <a:buSzPts val="1400"/>
              <a:buFont typeface="Inter"/>
              <a:buChar char="■"/>
              <a:defRPr sz="1400">
                <a:solidFill>
                  <a:schemeClr val="dk1"/>
                </a:solidFill>
                <a:latin typeface="Inter"/>
                <a:ea typeface="Inter"/>
                <a:cs typeface="Inter"/>
                <a:sym typeface="Inter"/>
              </a:defRPr>
            </a:lvl6pPr>
            <a:lvl7pPr marL="3200400" lvl="6" indent="-317500" rtl="0">
              <a:lnSpc>
                <a:spcPct val="115000"/>
              </a:lnSpc>
              <a:spcBef>
                <a:spcPts val="0"/>
              </a:spcBef>
              <a:spcAft>
                <a:spcPts val="0"/>
              </a:spcAft>
              <a:buClr>
                <a:schemeClr val="dk1"/>
              </a:buClr>
              <a:buSzPts val="1400"/>
              <a:buFont typeface="Inter"/>
              <a:buChar char="●"/>
              <a:defRPr sz="1400">
                <a:solidFill>
                  <a:schemeClr val="dk1"/>
                </a:solidFill>
                <a:latin typeface="Inter"/>
                <a:ea typeface="Inter"/>
                <a:cs typeface="Inter"/>
                <a:sym typeface="Inter"/>
              </a:defRPr>
            </a:lvl7pPr>
            <a:lvl8pPr marL="3657600" lvl="7" indent="-317500" rtl="0">
              <a:lnSpc>
                <a:spcPct val="115000"/>
              </a:lnSpc>
              <a:spcBef>
                <a:spcPts val="0"/>
              </a:spcBef>
              <a:spcAft>
                <a:spcPts val="0"/>
              </a:spcAft>
              <a:buClr>
                <a:schemeClr val="dk1"/>
              </a:buClr>
              <a:buSzPts val="1400"/>
              <a:buFont typeface="Inter"/>
              <a:buChar char="○"/>
              <a:defRPr sz="1400">
                <a:solidFill>
                  <a:schemeClr val="dk1"/>
                </a:solidFill>
                <a:latin typeface="Inter"/>
                <a:ea typeface="Inter"/>
                <a:cs typeface="Inter"/>
                <a:sym typeface="Inter"/>
              </a:defRPr>
            </a:lvl8pPr>
            <a:lvl9pPr marL="4114800" lvl="8" indent="-317500" rtl="0">
              <a:lnSpc>
                <a:spcPct val="115000"/>
              </a:lnSpc>
              <a:spcBef>
                <a:spcPts val="0"/>
              </a:spcBef>
              <a:spcAft>
                <a:spcPts val="0"/>
              </a:spcAft>
              <a:buClr>
                <a:schemeClr val="dk1"/>
              </a:buClr>
              <a:buSzPts val="1400"/>
              <a:buFont typeface="Inter"/>
              <a:buChar char="■"/>
              <a:defRPr sz="1400">
                <a:solidFill>
                  <a:schemeClr val="dk1"/>
                </a:solidFill>
                <a:latin typeface="Inter"/>
                <a:ea typeface="Inter"/>
                <a:cs typeface="Inter"/>
                <a:sym typeface="Inter"/>
              </a:defRPr>
            </a:lvl9pPr>
          </a:lstStyle>
          <a:p>
            <a:endParaRPr/>
          </a:p>
        </p:txBody>
      </p:sp>
      <p:sp>
        <p:nvSpPr>
          <p:cNvPr id="16" name="Google Shape;16;p3"/>
          <p:cNvSpPr txBox="1">
            <a:spLocks noGrp="1"/>
          </p:cNvSpPr>
          <p:nvPr>
            <p:ph type="subTitle" idx="2"/>
          </p:nvPr>
        </p:nvSpPr>
        <p:spPr>
          <a:xfrm>
            <a:off x="1098353" y="1924450"/>
            <a:ext cx="5953800" cy="8997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SzPts val="2300"/>
              <a:buFont typeface="Inter Medium"/>
              <a:buNone/>
              <a:defRPr sz="2300">
                <a:latin typeface="Inter Medium"/>
                <a:ea typeface="Inter Medium"/>
                <a:cs typeface="Inter Medium"/>
                <a:sym typeface="Inter Medium"/>
              </a:defRPr>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
        <p:nvSpPr>
          <p:cNvPr id="17" name="Google Shape;17;p3"/>
          <p:cNvSpPr txBox="1">
            <a:spLocks noGrp="1"/>
          </p:cNvSpPr>
          <p:nvPr>
            <p:ph type="title"/>
          </p:nvPr>
        </p:nvSpPr>
        <p:spPr>
          <a:xfrm>
            <a:off x="1080000" y="595200"/>
            <a:ext cx="5972700" cy="1062600"/>
          </a:xfrm>
          <a:prstGeom prst="rect">
            <a:avLst/>
          </a:prstGeom>
        </p:spPr>
        <p:txBody>
          <a:bodyPr spcFirstLastPara="1" wrap="square" lIns="91425" tIns="91425" rIns="91425" bIns="91425" anchor="t" anchorCtr="0">
            <a:normAutofit/>
          </a:bodyPr>
          <a:lstStyle>
            <a:lvl1pPr lvl="0" rtl="0">
              <a:lnSpc>
                <a:spcPct val="80000"/>
              </a:lnSpc>
              <a:spcBef>
                <a:spcPts val="0"/>
              </a:spcBef>
              <a:spcAft>
                <a:spcPts val="0"/>
              </a:spcAft>
              <a:buClr>
                <a:schemeClr val="dk1"/>
              </a:buClr>
              <a:buSzPts val="4000"/>
              <a:buFont typeface="Outfit"/>
              <a:buNone/>
              <a:defRPr sz="4000" b="1">
                <a:solidFill>
                  <a:schemeClr val="dk1"/>
                </a:solidFill>
                <a:latin typeface="Outfit"/>
                <a:ea typeface="Outfit"/>
                <a:cs typeface="Outfit"/>
                <a:sym typeface="Outfit"/>
              </a:defRPr>
            </a:lvl1pPr>
            <a:lvl2pPr lvl="1" rtl="0">
              <a:lnSpc>
                <a:spcPct val="80000"/>
              </a:lnSpc>
              <a:spcBef>
                <a:spcPts val="0"/>
              </a:spcBef>
              <a:spcAft>
                <a:spcPts val="0"/>
              </a:spcAft>
              <a:buClr>
                <a:schemeClr val="dk1"/>
              </a:buClr>
              <a:buSzPts val="4000"/>
              <a:buNone/>
              <a:defRPr sz="4000">
                <a:solidFill>
                  <a:schemeClr val="dk1"/>
                </a:solidFill>
              </a:defRPr>
            </a:lvl2pPr>
            <a:lvl3pPr lvl="2" rtl="0">
              <a:lnSpc>
                <a:spcPct val="80000"/>
              </a:lnSpc>
              <a:spcBef>
                <a:spcPts val="0"/>
              </a:spcBef>
              <a:spcAft>
                <a:spcPts val="0"/>
              </a:spcAft>
              <a:buClr>
                <a:schemeClr val="dk1"/>
              </a:buClr>
              <a:buSzPts val="4000"/>
              <a:buNone/>
              <a:defRPr sz="4000">
                <a:solidFill>
                  <a:schemeClr val="dk1"/>
                </a:solidFill>
              </a:defRPr>
            </a:lvl3pPr>
            <a:lvl4pPr lvl="3" rtl="0">
              <a:lnSpc>
                <a:spcPct val="80000"/>
              </a:lnSpc>
              <a:spcBef>
                <a:spcPts val="0"/>
              </a:spcBef>
              <a:spcAft>
                <a:spcPts val="0"/>
              </a:spcAft>
              <a:buClr>
                <a:schemeClr val="dk1"/>
              </a:buClr>
              <a:buSzPts val="4000"/>
              <a:buNone/>
              <a:defRPr sz="4000">
                <a:solidFill>
                  <a:schemeClr val="dk1"/>
                </a:solidFill>
              </a:defRPr>
            </a:lvl4pPr>
            <a:lvl5pPr lvl="4" rtl="0">
              <a:lnSpc>
                <a:spcPct val="80000"/>
              </a:lnSpc>
              <a:spcBef>
                <a:spcPts val="0"/>
              </a:spcBef>
              <a:spcAft>
                <a:spcPts val="0"/>
              </a:spcAft>
              <a:buClr>
                <a:schemeClr val="dk1"/>
              </a:buClr>
              <a:buSzPts val="4000"/>
              <a:buNone/>
              <a:defRPr sz="4000">
                <a:solidFill>
                  <a:schemeClr val="dk1"/>
                </a:solidFill>
              </a:defRPr>
            </a:lvl5pPr>
            <a:lvl6pPr lvl="5" rtl="0">
              <a:lnSpc>
                <a:spcPct val="80000"/>
              </a:lnSpc>
              <a:spcBef>
                <a:spcPts val="0"/>
              </a:spcBef>
              <a:spcAft>
                <a:spcPts val="0"/>
              </a:spcAft>
              <a:buClr>
                <a:schemeClr val="dk1"/>
              </a:buClr>
              <a:buSzPts val="4000"/>
              <a:buNone/>
              <a:defRPr sz="4000">
                <a:solidFill>
                  <a:schemeClr val="dk1"/>
                </a:solidFill>
              </a:defRPr>
            </a:lvl6pPr>
            <a:lvl7pPr lvl="6" rtl="0">
              <a:lnSpc>
                <a:spcPct val="80000"/>
              </a:lnSpc>
              <a:spcBef>
                <a:spcPts val="0"/>
              </a:spcBef>
              <a:spcAft>
                <a:spcPts val="0"/>
              </a:spcAft>
              <a:buClr>
                <a:schemeClr val="dk1"/>
              </a:buClr>
              <a:buSzPts val="4000"/>
              <a:buNone/>
              <a:defRPr sz="4000">
                <a:solidFill>
                  <a:schemeClr val="dk1"/>
                </a:solidFill>
              </a:defRPr>
            </a:lvl7pPr>
            <a:lvl8pPr lvl="7" rtl="0">
              <a:lnSpc>
                <a:spcPct val="80000"/>
              </a:lnSpc>
              <a:spcBef>
                <a:spcPts val="0"/>
              </a:spcBef>
              <a:spcAft>
                <a:spcPts val="0"/>
              </a:spcAft>
              <a:buClr>
                <a:schemeClr val="dk1"/>
              </a:buClr>
              <a:buSzPts val="4000"/>
              <a:buNone/>
              <a:defRPr sz="4000">
                <a:solidFill>
                  <a:schemeClr val="dk1"/>
                </a:solidFill>
              </a:defRPr>
            </a:lvl8pPr>
            <a:lvl9pPr lvl="8" rtl="0">
              <a:lnSpc>
                <a:spcPct val="80000"/>
              </a:lnSpc>
              <a:spcBef>
                <a:spcPts val="0"/>
              </a:spcBef>
              <a:spcAft>
                <a:spcPts val="0"/>
              </a:spcAft>
              <a:buClr>
                <a:schemeClr val="dk1"/>
              </a:buClr>
              <a:buSzPts val="4000"/>
              <a:buNone/>
              <a:defRPr sz="4000">
                <a:solidFill>
                  <a:schemeClr val="dk1"/>
                </a:solidFill>
              </a:defRPr>
            </a:lvl9pPr>
          </a:lstStyle>
          <a:p>
            <a:endParaRPr/>
          </a:p>
        </p:txBody>
      </p:sp>
    </p:spTree>
  </p:cSld>
  <p:clrMapOvr>
    <a:masterClrMapping/>
  </p:clrMapOvr>
  <p:extLst>
    <p:ext uri="{DCECCB84-F9BA-43D5-87BE-67443E8EF086}">
      <p15:sldGuideLst xmlns:p15="http://schemas.microsoft.com/office/powerpoint/2012/main">
        <p15:guide id="1" pos="680">
          <p15:clr>
            <a:srgbClr val="E46962"/>
          </p15:clr>
        </p15:guide>
        <p15:guide id="2" pos="5216">
          <p15:clr>
            <a:srgbClr val="E46962"/>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p:cSld name="SECTION_HEADER_1">
    <p:spTree>
      <p:nvGrpSpPr>
        <p:cNvPr id="1" name="Shape 42"/>
        <p:cNvGrpSpPr/>
        <p:nvPr/>
      </p:nvGrpSpPr>
      <p:grpSpPr>
        <a:xfrm>
          <a:off x="0" y="0"/>
          <a:ext cx="0" cy="0"/>
          <a:chOff x="0" y="0"/>
          <a:chExt cx="0" cy="0"/>
        </a:xfrm>
      </p:grpSpPr>
      <p:sp>
        <p:nvSpPr>
          <p:cNvPr id="43" name="Google Shape;43;p7"/>
          <p:cNvSpPr txBox="1">
            <a:spLocks noGrp="1"/>
          </p:cNvSpPr>
          <p:nvPr>
            <p:ph type="title"/>
          </p:nvPr>
        </p:nvSpPr>
        <p:spPr>
          <a:xfrm>
            <a:off x="1080000" y="1080000"/>
            <a:ext cx="5972700" cy="1062600"/>
          </a:xfrm>
          <a:prstGeom prst="rect">
            <a:avLst/>
          </a:prstGeom>
        </p:spPr>
        <p:txBody>
          <a:bodyPr spcFirstLastPara="1" wrap="square" lIns="91425" tIns="91425" rIns="91425" bIns="91425" anchor="t" anchorCtr="0">
            <a:noAutofit/>
          </a:bodyPr>
          <a:lstStyle>
            <a:lvl1pPr lvl="0" rtl="0">
              <a:lnSpc>
                <a:spcPct val="80000"/>
              </a:lnSpc>
              <a:spcBef>
                <a:spcPts val="0"/>
              </a:spcBef>
              <a:spcAft>
                <a:spcPts val="0"/>
              </a:spcAft>
              <a:buClr>
                <a:schemeClr val="dk1"/>
              </a:buClr>
              <a:buSzPts val="5600"/>
              <a:buFont typeface="Outfit"/>
              <a:buNone/>
              <a:defRPr sz="5600" b="1">
                <a:solidFill>
                  <a:schemeClr val="dk1"/>
                </a:solidFill>
                <a:latin typeface="Outfit"/>
                <a:ea typeface="Outfit"/>
                <a:cs typeface="Outfit"/>
                <a:sym typeface="Outfit"/>
              </a:defRPr>
            </a:lvl1pPr>
            <a:lvl2pPr lvl="1" rtl="0">
              <a:lnSpc>
                <a:spcPct val="80000"/>
              </a:lnSpc>
              <a:spcBef>
                <a:spcPts val="0"/>
              </a:spcBef>
              <a:spcAft>
                <a:spcPts val="0"/>
              </a:spcAft>
              <a:buClr>
                <a:schemeClr val="dk1"/>
              </a:buClr>
              <a:buSzPts val="5600"/>
              <a:buNone/>
              <a:defRPr sz="5600">
                <a:solidFill>
                  <a:schemeClr val="dk1"/>
                </a:solidFill>
              </a:defRPr>
            </a:lvl2pPr>
            <a:lvl3pPr lvl="2" rtl="0">
              <a:lnSpc>
                <a:spcPct val="80000"/>
              </a:lnSpc>
              <a:spcBef>
                <a:spcPts val="0"/>
              </a:spcBef>
              <a:spcAft>
                <a:spcPts val="0"/>
              </a:spcAft>
              <a:buClr>
                <a:schemeClr val="dk1"/>
              </a:buClr>
              <a:buSzPts val="5600"/>
              <a:buNone/>
              <a:defRPr sz="5600">
                <a:solidFill>
                  <a:schemeClr val="dk1"/>
                </a:solidFill>
              </a:defRPr>
            </a:lvl3pPr>
            <a:lvl4pPr lvl="3" rtl="0">
              <a:lnSpc>
                <a:spcPct val="80000"/>
              </a:lnSpc>
              <a:spcBef>
                <a:spcPts val="0"/>
              </a:spcBef>
              <a:spcAft>
                <a:spcPts val="0"/>
              </a:spcAft>
              <a:buClr>
                <a:schemeClr val="dk1"/>
              </a:buClr>
              <a:buSzPts val="5600"/>
              <a:buNone/>
              <a:defRPr sz="5600">
                <a:solidFill>
                  <a:schemeClr val="dk1"/>
                </a:solidFill>
              </a:defRPr>
            </a:lvl4pPr>
            <a:lvl5pPr lvl="4" rtl="0">
              <a:lnSpc>
                <a:spcPct val="80000"/>
              </a:lnSpc>
              <a:spcBef>
                <a:spcPts val="0"/>
              </a:spcBef>
              <a:spcAft>
                <a:spcPts val="0"/>
              </a:spcAft>
              <a:buClr>
                <a:schemeClr val="dk1"/>
              </a:buClr>
              <a:buSzPts val="5600"/>
              <a:buNone/>
              <a:defRPr sz="5600">
                <a:solidFill>
                  <a:schemeClr val="dk1"/>
                </a:solidFill>
              </a:defRPr>
            </a:lvl5pPr>
            <a:lvl6pPr lvl="5" rtl="0">
              <a:lnSpc>
                <a:spcPct val="80000"/>
              </a:lnSpc>
              <a:spcBef>
                <a:spcPts val="0"/>
              </a:spcBef>
              <a:spcAft>
                <a:spcPts val="0"/>
              </a:spcAft>
              <a:buClr>
                <a:schemeClr val="dk1"/>
              </a:buClr>
              <a:buSzPts val="5600"/>
              <a:buNone/>
              <a:defRPr sz="5600">
                <a:solidFill>
                  <a:schemeClr val="dk1"/>
                </a:solidFill>
              </a:defRPr>
            </a:lvl6pPr>
            <a:lvl7pPr lvl="6" rtl="0">
              <a:lnSpc>
                <a:spcPct val="80000"/>
              </a:lnSpc>
              <a:spcBef>
                <a:spcPts val="0"/>
              </a:spcBef>
              <a:spcAft>
                <a:spcPts val="0"/>
              </a:spcAft>
              <a:buClr>
                <a:schemeClr val="dk1"/>
              </a:buClr>
              <a:buSzPts val="5600"/>
              <a:buNone/>
              <a:defRPr sz="5600">
                <a:solidFill>
                  <a:schemeClr val="dk1"/>
                </a:solidFill>
              </a:defRPr>
            </a:lvl7pPr>
            <a:lvl8pPr lvl="7" rtl="0">
              <a:lnSpc>
                <a:spcPct val="80000"/>
              </a:lnSpc>
              <a:spcBef>
                <a:spcPts val="0"/>
              </a:spcBef>
              <a:spcAft>
                <a:spcPts val="0"/>
              </a:spcAft>
              <a:buClr>
                <a:schemeClr val="dk1"/>
              </a:buClr>
              <a:buSzPts val="5600"/>
              <a:buNone/>
              <a:defRPr sz="5600">
                <a:solidFill>
                  <a:schemeClr val="dk1"/>
                </a:solidFill>
              </a:defRPr>
            </a:lvl8pPr>
            <a:lvl9pPr lvl="8" rtl="0">
              <a:lnSpc>
                <a:spcPct val="80000"/>
              </a:lnSpc>
              <a:spcBef>
                <a:spcPts val="0"/>
              </a:spcBef>
              <a:spcAft>
                <a:spcPts val="0"/>
              </a:spcAft>
              <a:buClr>
                <a:schemeClr val="dk1"/>
              </a:buClr>
              <a:buSzPts val="5600"/>
              <a:buNone/>
              <a:defRPr sz="5600">
                <a:solidFill>
                  <a:schemeClr val="dk1"/>
                </a:solidFill>
              </a:defRPr>
            </a:lvl9pPr>
          </a:lstStyle>
          <a:p>
            <a:endParaRPr/>
          </a:p>
        </p:txBody>
      </p:sp>
      <p:sp>
        <p:nvSpPr>
          <p:cNvPr id="45" name="Google Shape;45;p7"/>
          <p:cNvSpPr txBox="1">
            <a:spLocks noGrp="1"/>
          </p:cNvSpPr>
          <p:nvPr>
            <p:ph type="sldNum" idx="12"/>
          </p:nvPr>
        </p:nvSpPr>
        <p:spPr>
          <a:xfrm>
            <a:off x="360008" y="4490217"/>
            <a:ext cx="548700" cy="393600"/>
          </a:xfrm>
          <a:prstGeom prst="rect">
            <a:avLst/>
          </a:prstGeom>
        </p:spPr>
        <p:txBody>
          <a:bodyPr spcFirstLastPara="1" wrap="square" lIns="91425" tIns="91425" rIns="91425" bIns="91425" anchor="ctr" anchorCtr="0">
            <a:normAutofit/>
          </a:bodyPr>
          <a:lstStyle>
            <a:lvl1pPr lvl="0" algn="l" rtl="0">
              <a:buNone/>
              <a:defRPr>
                <a:solidFill>
                  <a:schemeClr val="accent5"/>
                </a:solidFill>
                <a:latin typeface="Inter"/>
                <a:ea typeface="Inter"/>
                <a:cs typeface="Inter"/>
                <a:sym typeface="Inter"/>
              </a:defRPr>
            </a:lvl1pPr>
            <a:lvl2pPr lvl="1" algn="l" rtl="0">
              <a:buNone/>
              <a:defRPr>
                <a:solidFill>
                  <a:schemeClr val="accent5"/>
                </a:solidFill>
                <a:latin typeface="Inter"/>
                <a:ea typeface="Inter"/>
                <a:cs typeface="Inter"/>
                <a:sym typeface="Inter"/>
              </a:defRPr>
            </a:lvl2pPr>
            <a:lvl3pPr lvl="2" algn="l" rtl="0">
              <a:buNone/>
              <a:defRPr>
                <a:solidFill>
                  <a:schemeClr val="accent5"/>
                </a:solidFill>
                <a:latin typeface="Inter"/>
                <a:ea typeface="Inter"/>
                <a:cs typeface="Inter"/>
                <a:sym typeface="Inter"/>
              </a:defRPr>
            </a:lvl3pPr>
            <a:lvl4pPr lvl="3" algn="l" rtl="0">
              <a:buNone/>
              <a:defRPr>
                <a:solidFill>
                  <a:schemeClr val="accent5"/>
                </a:solidFill>
                <a:latin typeface="Inter"/>
                <a:ea typeface="Inter"/>
                <a:cs typeface="Inter"/>
                <a:sym typeface="Inter"/>
              </a:defRPr>
            </a:lvl4pPr>
            <a:lvl5pPr lvl="4" algn="l" rtl="0">
              <a:buNone/>
              <a:defRPr>
                <a:solidFill>
                  <a:schemeClr val="accent5"/>
                </a:solidFill>
                <a:latin typeface="Inter"/>
                <a:ea typeface="Inter"/>
                <a:cs typeface="Inter"/>
                <a:sym typeface="Inter"/>
              </a:defRPr>
            </a:lvl5pPr>
            <a:lvl6pPr lvl="5" algn="l" rtl="0">
              <a:buNone/>
              <a:defRPr>
                <a:solidFill>
                  <a:schemeClr val="accent5"/>
                </a:solidFill>
                <a:latin typeface="Inter"/>
                <a:ea typeface="Inter"/>
                <a:cs typeface="Inter"/>
                <a:sym typeface="Inter"/>
              </a:defRPr>
            </a:lvl6pPr>
            <a:lvl7pPr lvl="6" algn="l" rtl="0">
              <a:buNone/>
              <a:defRPr>
                <a:solidFill>
                  <a:schemeClr val="accent5"/>
                </a:solidFill>
                <a:latin typeface="Inter"/>
                <a:ea typeface="Inter"/>
                <a:cs typeface="Inter"/>
                <a:sym typeface="Inter"/>
              </a:defRPr>
            </a:lvl7pPr>
            <a:lvl8pPr lvl="7" algn="l" rtl="0">
              <a:buNone/>
              <a:defRPr>
                <a:solidFill>
                  <a:schemeClr val="accent5"/>
                </a:solidFill>
                <a:latin typeface="Inter"/>
                <a:ea typeface="Inter"/>
                <a:cs typeface="Inter"/>
                <a:sym typeface="Inter"/>
              </a:defRPr>
            </a:lvl8pPr>
            <a:lvl9pPr lvl="8" algn="l" rtl="0">
              <a:buNone/>
              <a:defRPr>
                <a:solidFill>
                  <a:schemeClr val="accent5"/>
                </a:solidFill>
                <a:latin typeface="Inter"/>
                <a:ea typeface="Inter"/>
                <a:cs typeface="Inter"/>
                <a:sym typeface="Inter"/>
              </a:defRPr>
            </a:lvl9pPr>
          </a:lstStyle>
          <a:p>
            <a:pPr marL="0" lvl="0" indent="0" algn="l" rtl="0">
              <a:spcBef>
                <a:spcPts val="0"/>
              </a:spcBef>
              <a:spcAft>
                <a:spcPts val="0"/>
              </a:spcAft>
              <a:buNone/>
            </a:pPr>
            <a:fld id="{00000000-1234-1234-1234-123412341234}" type="slidenum">
              <a:rPr lang="it"/>
              <a:t>‹N›</a:t>
            </a:fld>
            <a:endParaRPr/>
          </a:p>
        </p:txBody>
      </p:sp>
    </p:spTree>
  </p:cSld>
  <p:clrMapOvr>
    <a:masterClrMapping/>
  </p:clrMapOvr>
  <p:extLst>
    <p:ext uri="{DCECCB84-F9BA-43D5-87BE-67443E8EF086}">
      <p15:sldGuideLst xmlns:p15="http://schemas.microsoft.com/office/powerpoint/2012/main">
        <p15:guide id="1" pos="680">
          <p15:clr>
            <a:srgbClr val="E46962"/>
          </p15:clr>
        </p15:guide>
        <p15:guide id="2" pos="5216">
          <p15:clr>
            <a:srgbClr val="E46962"/>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IMMAGINE DX">
  <p:cSld name="IMMAGINE DX">
    <p:spTree>
      <p:nvGrpSpPr>
        <p:cNvPr id="1" name="Shape 63"/>
        <p:cNvGrpSpPr/>
        <p:nvPr/>
      </p:nvGrpSpPr>
      <p:grpSpPr>
        <a:xfrm>
          <a:off x="0" y="0"/>
          <a:ext cx="0" cy="0"/>
          <a:chOff x="0" y="0"/>
          <a:chExt cx="0" cy="0"/>
        </a:xfrm>
      </p:grpSpPr>
      <p:sp>
        <p:nvSpPr>
          <p:cNvPr id="64" name="Google Shape;64;p10"/>
          <p:cNvSpPr txBox="1">
            <a:spLocks noGrp="1"/>
          </p:cNvSpPr>
          <p:nvPr>
            <p:ph type="title"/>
          </p:nvPr>
        </p:nvSpPr>
        <p:spPr>
          <a:xfrm>
            <a:off x="1080000" y="1072500"/>
            <a:ext cx="4187100" cy="752700"/>
          </a:xfrm>
          <a:prstGeom prst="rect">
            <a:avLst/>
          </a:prstGeom>
        </p:spPr>
        <p:txBody>
          <a:bodyPr spcFirstLastPara="1" wrap="square" lIns="91425" tIns="91425" rIns="91425" bIns="91425" anchor="b" anchorCtr="0">
            <a:normAutofit/>
          </a:bodyPr>
          <a:lstStyle>
            <a:lvl1pPr lvl="0" rtl="0">
              <a:spcBef>
                <a:spcPts val="0"/>
              </a:spcBef>
              <a:spcAft>
                <a:spcPts val="0"/>
              </a:spcAft>
              <a:buSzPts val="39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a:endParaRPr/>
          </a:p>
        </p:txBody>
      </p:sp>
      <p:sp>
        <p:nvSpPr>
          <p:cNvPr id="65" name="Google Shape;65;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it"/>
              <a:t>‹N›</a:t>
            </a:fld>
            <a:endParaRPr/>
          </a:p>
        </p:txBody>
      </p:sp>
      <p:sp>
        <p:nvSpPr>
          <p:cNvPr id="66" name="Google Shape;66;p10"/>
          <p:cNvSpPr>
            <a:spLocks noGrp="1"/>
          </p:cNvSpPr>
          <p:nvPr>
            <p:ph type="pic" idx="2"/>
          </p:nvPr>
        </p:nvSpPr>
        <p:spPr>
          <a:xfrm>
            <a:off x="5544025" y="900000"/>
            <a:ext cx="3927900" cy="4769700"/>
          </a:xfrm>
          <a:prstGeom prst="roundRect">
            <a:avLst>
              <a:gd name="adj" fmla="val 4844"/>
            </a:avLst>
          </a:prstGeom>
          <a:noFill/>
          <a:ln>
            <a:noFill/>
          </a:ln>
        </p:spPr>
      </p:sp>
      <p:sp>
        <p:nvSpPr>
          <p:cNvPr id="67" name="Google Shape;67;p10"/>
          <p:cNvSpPr txBox="1">
            <a:spLocks noGrp="1"/>
          </p:cNvSpPr>
          <p:nvPr>
            <p:ph type="subTitle" idx="1"/>
          </p:nvPr>
        </p:nvSpPr>
        <p:spPr>
          <a:xfrm>
            <a:off x="1090475" y="1825200"/>
            <a:ext cx="4176600" cy="752700"/>
          </a:xfrm>
          <a:prstGeom prst="rect">
            <a:avLst/>
          </a:prstGeom>
        </p:spPr>
        <p:txBody>
          <a:bodyPr spcFirstLastPara="1" wrap="square" lIns="91425" tIns="91425" rIns="91425" bIns="91425" anchor="b" anchorCtr="0">
            <a:normAutofit/>
          </a:bodyPr>
          <a:lstStyle>
            <a:lvl1pPr lvl="0" rtl="0">
              <a:lnSpc>
                <a:spcPct val="100000"/>
              </a:lnSpc>
              <a:spcBef>
                <a:spcPts val="0"/>
              </a:spcBef>
              <a:spcAft>
                <a:spcPts val="0"/>
              </a:spcAft>
              <a:buClr>
                <a:schemeClr val="accent2"/>
              </a:buClr>
              <a:buSzPts val="1600"/>
              <a:buFont typeface="Outfit"/>
              <a:buNone/>
              <a:defRPr sz="1600" b="1">
                <a:solidFill>
                  <a:schemeClr val="accent2"/>
                </a:solidFill>
                <a:latin typeface="Outfit"/>
                <a:ea typeface="Outfit"/>
                <a:cs typeface="Outfit"/>
                <a:sym typeface="Outfit"/>
              </a:defRPr>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
        <p:nvSpPr>
          <p:cNvPr id="68" name="Google Shape;68;p10"/>
          <p:cNvSpPr txBox="1">
            <a:spLocks noGrp="1"/>
          </p:cNvSpPr>
          <p:nvPr>
            <p:ph type="body" idx="3"/>
          </p:nvPr>
        </p:nvSpPr>
        <p:spPr>
          <a:xfrm>
            <a:off x="1106025" y="2577900"/>
            <a:ext cx="4176600" cy="2586900"/>
          </a:xfrm>
          <a:prstGeom prst="rect">
            <a:avLst/>
          </a:prstGeom>
        </p:spPr>
        <p:txBody>
          <a:bodyPr spcFirstLastPara="1" wrap="square" lIns="91425" tIns="91425" rIns="91425" bIns="91425" anchor="t" anchorCtr="0">
            <a:normAutofit/>
          </a:bodyPr>
          <a:lstStyle>
            <a:lvl1pPr marL="457200" lvl="0" indent="-298450" rtl="0">
              <a:spcBef>
                <a:spcPts val="0"/>
              </a:spcBef>
              <a:spcAft>
                <a:spcPts val="0"/>
              </a:spcAft>
              <a:buSzPts val="1100"/>
              <a:buChar char="●"/>
              <a:defRPr sz="1100"/>
            </a:lvl1pPr>
            <a:lvl2pPr marL="914400" lvl="1" indent="-298450" rtl="0">
              <a:spcBef>
                <a:spcPts val="0"/>
              </a:spcBef>
              <a:spcAft>
                <a:spcPts val="0"/>
              </a:spcAft>
              <a:buSzPts val="1100"/>
              <a:buChar char="○"/>
              <a:defRPr sz="1100"/>
            </a:lvl2pPr>
            <a:lvl3pPr marL="1371600" lvl="2" indent="-298450" rtl="0">
              <a:spcBef>
                <a:spcPts val="0"/>
              </a:spcBef>
              <a:spcAft>
                <a:spcPts val="0"/>
              </a:spcAft>
              <a:buSzPts val="1100"/>
              <a:buChar char="■"/>
              <a:defRPr sz="1100"/>
            </a:lvl3pPr>
            <a:lvl4pPr marL="1828800" lvl="3" indent="-298450" rtl="0">
              <a:spcBef>
                <a:spcPts val="0"/>
              </a:spcBef>
              <a:spcAft>
                <a:spcPts val="0"/>
              </a:spcAft>
              <a:buSzPts val="1100"/>
              <a:buChar char="●"/>
              <a:defRPr sz="1100"/>
            </a:lvl4pPr>
            <a:lvl5pPr marL="2286000" lvl="4" indent="-298450" rtl="0">
              <a:spcBef>
                <a:spcPts val="0"/>
              </a:spcBef>
              <a:spcAft>
                <a:spcPts val="0"/>
              </a:spcAft>
              <a:buSzPts val="1100"/>
              <a:buChar char="○"/>
              <a:defRPr sz="1100"/>
            </a:lvl5pPr>
            <a:lvl6pPr marL="2743200" lvl="5" indent="-298450" rtl="0">
              <a:spcBef>
                <a:spcPts val="0"/>
              </a:spcBef>
              <a:spcAft>
                <a:spcPts val="0"/>
              </a:spcAft>
              <a:buSzPts val="1100"/>
              <a:buChar char="■"/>
              <a:defRPr sz="1100"/>
            </a:lvl6pPr>
            <a:lvl7pPr marL="3200400" lvl="6" indent="-298450" rtl="0">
              <a:spcBef>
                <a:spcPts val="0"/>
              </a:spcBef>
              <a:spcAft>
                <a:spcPts val="0"/>
              </a:spcAft>
              <a:buSzPts val="1100"/>
              <a:buChar char="●"/>
              <a:defRPr sz="1100"/>
            </a:lvl7pPr>
            <a:lvl8pPr marL="3657600" lvl="7" indent="-298450" rtl="0">
              <a:spcBef>
                <a:spcPts val="0"/>
              </a:spcBef>
              <a:spcAft>
                <a:spcPts val="0"/>
              </a:spcAft>
              <a:buSzPts val="1100"/>
              <a:buChar char="○"/>
              <a:defRPr sz="1100"/>
            </a:lvl8pPr>
            <a:lvl9pPr marL="4114800" lvl="8" indent="-298450" rtl="0">
              <a:spcBef>
                <a:spcPts val="0"/>
              </a:spcBef>
              <a:spcAft>
                <a:spcPts val="0"/>
              </a:spcAft>
              <a:buSzPts val="1100"/>
              <a:buChar char="■"/>
              <a:defRPr sz="1100"/>
            </a:lvl9pPr>
          </a:lstStyle>
          <a:p>
            <a:endParaRPr/>
          </a:p>
        </p:txBody>
      </p:sp>
      <p:sp>
        <p:nvSpPr>
          <p:cNvPr id="69" name="Google Shape;69;p10"/>
          <p:cNvSpPr txBox="1">
            <a:spLocks noGrp="1"/>
          </p:cNvSpPr>
          <p:nvPr>
            <p:ph type="sldNum" idx="4"/>
          </p:nvPr>
        </p:nvSpPr>
        <p:spPr>
          <a:xfrm>
            <a:off x="360008" y="4490217"/>
            <a:ext cx="548700" cy="393600"/>
          </a:xfrm>
          <a:prstGeom prst="rect">
            <a:avLst/>
          </a:prstGeom>
        </p:spPr>
        <p:txBody>
          <a:bodyPr spcFirstLastPara="1" wrap="square" lIns="91425" tIns="91425" rIns="91425" bIns="91425" anchor="ctr" anchorCtr="0">
            <a:normAutofit/>
          </a:bodyPr>
          <a:lstStyle>
            <a:lvl1pPr lvl="0" algn="l" rtl="0">
              <a:buNone/>
              <a:defRPr>
                <a:solidFill>
                  <a:schemeClr val="accent5"/>
                </a:solidFill>
                <a:latin typeface="Inter"/>
                <a:ea typeface="Inter"/>
                <a:cs typeface="Inter"/>
                <a:sym typeface="Inter"/>
              </a:defRPr>
            </a:lvl1pPr>
            <a:lvl2pPr lvl="1" algn="l" rtl="0">
              <a:buNone/>
              <a:defRPr>
                <a:solidFill>
                  <a:schemeClr val="accent5"/>
                </a:solidFill>
                <a:latin typeface="Inter"/>
                <a:ea typeface="Inter"/>
                <a:cs typeface="Inter"/>
                <a:sym typeface="Inter"/>
              </a:defRPr>
            </a:lvl2pPr>
            <a:lvl3pPr lvl="2" algn="l" rtl="0">
              <a:buNone/>
              <a:defRPr>
                <a:solidFill>
                  <a:schemeClr val="accent5"/>
                </a:solidFill>
                <a:latin typeface="Inter"/>
                <a:ea typeface="Inter"/>
                <a:cs typeface="Inter"/>
                <a:sym typeface="Inter"/>
              </a:defRPr>
            </a:lvl3pPr>
            <a:lvl4pPr lvl="3" algn="l" rtl="0">
              <a:buNone/>
              <a:defRPr>
                <a:solidFill>
                  <a:schemeClr val="accent5"/>
                </a:solidFill>
                <a:latin typeface="Inter"/>
                <a:ea typeface="Inter"/>
                <a:cs typeface="Inter"/>
                <a:sym typeface="Inter"/>
              </a:defRPr>
            </a:lvl4pPr>
            <a:lvl5pPr lvl="4" algn="l" rtl="0">
              <a:buNone/>
              <a:defRPr>
                <a:solidFill>
                  <a:schemeClr val="accent5"/>
                </a:solidFill>
                <a:latin typeface="Inter"/>
                <a:ea typeface="Inter"/>
                <a:cs typeface="Inter"/>
                <a:sym typeface="Inter"/>
              </a:defRPr>
            </a:lvl5pPr>
            <a:lvl6pPr lvl="5" algn="l" rtl="0">
              <a:buNone/>
              <a:defRPr>
                <a:solidFill>
                  <a:schemeClr val="accent5"/>
                </a:solidFill>
                <a:latin typeface="Inter"/>
                <a:ea typeface="Inter"/>
                <a:cs typeface="Inter"/>
                <a:sym typeface="Inter"/>
              </a:defRPr>
            </a:lvl6pPr>
            <a:lvl7pPr lvl="6" algn="l" rtl="0">
              <a:buNone/>
              <a:defRPr>
                <a:solidFill>
                  <a:schemeClr val="accent5"/>
                </a:solidFill>
                <a:latin typeface="Inter"/>
                <a:ea typeface="Inter"/>
                <a:cs typeface="Inter"/>
                <a:sym typeface="Inter"/>
              </a:defRPr>
            </a:lvl7pPr>
            <a:lvl8pPr lvl="7" algn="l" rtl="0">
              <a:buNone/>
              <a:defRPr>
                <a:solidFill>
                  <a:schemeClr val="accent5"/>
                </a:solidFill>
                <a:latin typeface="Inter"/>
                <a:ea typeface="Inter"/>
                <a:cs typeface="Inter"/>
                <a:sym typeface="Inter"/>
              </a:defRPr>
            </a:lvl8pPr>
            <a:lvl9pPr lvl="8" algn="l" rtl="0">
              <a:buNone/>
              <a:defRPr>
                <a:solidFill>
                  <a:schemeClr val="accent5"/>
                </a:solidFill>
                <a:latin typeface="Inter"/>
                <a:ea typeface="Inter"/>
                <a:cs typeface="Inter"/>
                <a:sym typeface="Inter"/>
              </a:defRPr>
            </a:lvl9pPr>
          </a:lstStyle>
          <a:p>
            <a:pPr marL="0" lvl="0" indent="0" algn="l" rtl="0">
              <a:spcBef>
                <a:spcPts val="0"/>
              </a:spcBef>
              <a:spcAft>
                <a:spcPts val="0"/>
              </a:spcAft>
              <a:buNone/>
            </a:pPr>
            <a:fld id="{00000000-1234-1234-1234-123412341234}" type="slidenum">
              <a:rPr lang="it"/>
              <a:t>‹N›</a:t>
            </a:fld>
            <a:endParaRPr/>
          </a:p>
        </p:txBody>
      </p:sp>
    </p:spTree>
    <p:extLst>
      <p:ext uri="{BB962C8B-B14F-4D97-AF65-F5344CB8AC3E}">
        <p14:creationId xmlns:p14="http://schemas.microsoft.com/office/powerpoint/2010/main" val="903014965"/>
      </p:ext>
    </p:extLst>
  </p:cSld>
  <p:clrMapOvr>
    <a:masterClrMapping/>
  </p:clrMapOvr>
  <p:extLst>
    <p:ext uri="{DCECCB84-F9BA-43D5-87BE-67443E8EF086}">
      <p15:sldGuideLst xmlns:p15="http://schemas.microsoft.com/office/powerpoint/2012/main">
        <p15:guide id="1" pos="5214">
          <p15:clr>
            <a:srgbClr val="E46962"/>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dark-2">
    <p:bg>
      <p:bgPr>
        <a:gradFill>
          <a:gsLst>
            <a:gs pos="0">
              <a:schemeClr val="dk2"/>
            </a:gs>
            <a:gs pos="100000">
              <a:schemeClr val="lt2"/>
            </a:gs>
          </a:gsLst>
          <a:lin ang="10800025"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080000" y="360000"/>
            <a:ext cx="7196700" cy="1052100"/>
          </a:xfrm>
          <a:prstGeom prst="rect">
            <a:avLst/>
          </a:prstGeom>
          <a:noFill/>
          <a:ln>
            <a:noFill/>
          </a:ln>
        </p:spPr>
        <p:txBody>
          <a:bodyPr spcFirstLastPara="1" wrap="square" lIns="91425" tIns="91425" rIns="91425" bIns="91425" anchor="t" anchorCtr="0">
            <a:normAutofit/>
          </a:bodyPr>
          <a:lstStyle>
            <a:lvl1pPr lvl="0" rtl="0">
              <a:lnSpc>
                <a:spcPct val="80000"/>
              </a:lnSpc>
              <a:spcBef>
                <a:spcPts val="0"/>
              </a:spcBef>
              <a:spcAft>
                <a:spcPts val="0"/>
              </a:spcAft>
              <a:buClr>
                <a:schemeClr val="dk1"/>
              </a:buClr>
              <a:buSzPts val="3900"/>
              <a:buFont typeface="Outfit"/>
              <a:buNone/>
              <a:defRPr sz="3900" b="1">
                <a:solidFill>
                  <a:schemeClr val="dk1"/>
                </a:solidFill>
                <a:latin typeface="Outfit"/>
                <a:ea typeface="Outfit"/>
                <a:cs typeface="Outfit"/>
                <a:sym typeface="Outfit"/>
              </a:defRPr>
            </a:lvl1pPr>
            <a:lvl2pPr lvl="1" rtl="0">
              <a:lnSpc>
                <a:spcPct val="80000"/>
              </a:lnSpc>
              <a:spcBef>
                <a:spcPts val="0"/>
              </a:spcBef>
              <a:spcAft>
                <a:spcPts val="0"/>
              </a:spcAft>
              <a:buClr>
                <a:schemeClr val="dk1"/>
              </a:buClr>
              <a:buSzPts val="1100"/>
              <a:buNone/>
              <a:defRPr sz="1100">
                <a:solidFill>
                  <a:schemeClr val="dk1"/>
                </a:solidFill>
              </a:defRPr>
            </a:lvl2pPr>
            <a:lvl3pPr lvl="2" rtl="0">
              <a:lnSpc>
                <a:spcPct val="80000"/>
              </a:lnSpc>
              <a:spcBef>
                <a:spcPts val="0"/>
              </a:spcBef>
              <a:spcAft>
                <a:spcPts val="0"/>
              </a:spcAft>
              <a:buClr>
                <a:schemeClr val="dk1"/>
              </a:buClr>
              <a:buSzPts val="1100"/>
              <a:buNone/>
              <a:defRPr sz="1100">
                <a:solidFill>
                  <a:schemeClr val="dk1"/>
                </a:solidFill>
              </a:defRPr>
            </a:lvl3pPr>
            <a:lvl4pPr lvl="3" rtl="0">
              <a:lnSpc>
                <a:spcPct val="80000"/>
              </a:lnSpc>
              <a:spcBef>
                <a:spcPts val="0"/>
              </a:spcBef>
              <a:spcAft>
                <a:spcPts val="0"/>
              </a:spcAft>
              <a:buClr>
                <a:schemeClr val="dk1"/>
              </a:buClr>
              <a:buSzPts val="1100"/>
              <a:buNone/>
              <a:defRPr sz="1100">
                <a:solidFill>
                  <a:schemeClr val="dk1"/>
                </a:solidFill>
              </a:defRPr>
            </a:lvl4pPr>
            <a:lvl5pPr lvl="4" rtl="0">
              <a:lnSpc>
                <a:spcPct val="80000"/>
              </a:lnSpc>
              <a:spcBef>
                <a:spcPts val="0"/>
              </a:spcBef>
              <a:spcAft>
                <a:spcPts val="0"/>
              </a:spcAft>
              <a:buClr>
                <a:schemeClr val="dk1"/>
              </a:buClr>
              <a:buSzPts val="1100"/>
              <a:buNone/>
              <a:defRPr sz="1100">
                <a:solidFill>
                  <a:schemeClr val="dk1"/>
                </a:solidFill>
              </a:defRPr>
            </a:lvl5pPr>
            <a:lvl6pPr lvl="5" rtl="0">
              <a:lnSpc>
                <a:spcPct val="80000"/>
              </a:lnSpc>
              <a:spcBef>
                <a:spcPts val="0"/>
              </a:spcBef>
              <a:spcAft>
                <a:spcPts val="0"/>
              </a:spcAft>
              <a:buClr>
                <a:schemeClr val="dk1"/>
              </a:buClr>
              <a:buSzPts val="1100"/>
              <a:buNone/>
              <a:defRPr sz="1100">
                <a:solidFill>
                  <a:schemeClr val="dk1"/>
                </a:solidFill>
              </a:defRPr>
            </a:lvl6pPr>
            <a:lvl7pPr lvl="6" rtl="0">
              <a:lnSpc>
                <a:spcPct val="80000"/>
              </a:lnSpc>
              <a:spcBef>
                <a:spcPts val="0"/>
              </a:spcBef>
              <a:spcAft>
                <a:spcPts val="0"/>
              </a:spcAft>
              <a:buClr>
                <a:schemeClr val="dk1"/>
              </a:buClr>
              <a:buSzPts val="1100"/>
              <a:buNone/>
              <a:defRPr sz="1100">
                <a:solidFill>
                  <a:schemeClr val="dk1"/>
                </a:solidFill>
              </a:defRPr>
            </a:lvl7pPr>
            <a:lvl8pPr lvl="7" rtl="0">
              <a:lnSpc>
                <a:spcPct val="80000"/>
              </a:lnSpc>
              <a:spcBef>
                <a:spcPts val="0"/>
              </a:spcBef>
              <a:spcAft>
                <a:spcPts val="0"/>
              </a:spcAft>
              <a:buClr>
                <a:schemeClr val="dk1"/>
              </a:buClr>
              <a:buSzPts val="1100"/>
              <a:buNone/>
              <a:defRPr sz="1100">
                <a:solidFill>
                  <a:schemeClr val="dk1"/>
                </a:solidFill>
              </a:defRPr>
            </a:lvl8pPr>
            <a:lvl9pPr lvl="8" rtl="0">
              <a:lnSpc>
                <a:spcPct val="80000"/>
              </a:lnSpc>
              <a:spcBef>
                <a:spcPts val="0"/>
              </a:spcBef>
              <a:spcAft>
                <a:spcPts val="0"/>
              </a:spcAft>
              <a:buClr>
                <a:schemeClr val="dk1"/>
              </a:buClr>
              <a:buSzPts val="1100"/>
              <a:buNone/>
              <a:defRPr sz="1100">
                <a:solidFill>
                  <a:schemeClr val="dk1"/>
                </a:solidFill>
              </a:defRPr>
            </a:lvl9pPr>
          </a:lstStyle>
          <a:p>
            <a:endParaRPr/>
          </a:p>
        </p:txBody>
      </p:sp>
      <p:sp>
        <p:nvSpPr>
          <p:cNvPr id="7" name="Google Shape;7;p1"/>
          <p:cNvSpPr txBox="1">
            <a:spLocks noGrp="1"/>
          </p:cNvSpPr>
          <p:nvPr>
            <p:ph type="body" idx="1"/>
          </p:nvPr>
        </p:nvSpPr>
        <p:spPr>
          <a:xfrm>
            <a:off x="1080000" y="2070700"/>
            <a:ext cx="7196700" cy="2712900"/>
          </a:xfrm>
          <a:prstGeom prst="rect">
            <a:avLst/>
          </a:prstGeom>
          <a:noFill/>
          <a:ln>
            <a:noFill/>
          </a:ln>
        </p:spPr>
        <p:txBody>
          <a:bodyPr spcFirstLastPara="1" wrap="square" lIns="91425" tIns="91425" rIns="91425" bIns="91425" anchor="t" anchorCtr="0">
            <a:normAutofit/>
          </a:bodyPr>
          <a:lstStyle>
            <a:lvl1pPr marL="457200" lvl="0" indent="-304800">
              <a:lnSpc>
                <a:spcPct val="115000"/>
              </a:lnSpc>
              <a:spcBef>
                <a:spcPts val="0"/>
              </a:spcBef>
              <a:spcAft>
                <a:spcPts val="0"/>
              </a:spcAft>
              <a:buClr>
                <a:schemeClr val="dk1"/>
              </a:buClr>
              <a:buSzPts val="1200"/>
              <a:buFont typeface="Inter Medium"/>
              <a:buChar char="●"/>
              <a:defRPr sz="1200">
                <a:solidFill>
                  <a:schemeClr val="dk1"/>
                </a:solidFill>
                <a:latin typeface="Inter Medium"/>
                <a:ea typeface="Inter Medium"/>
                <a:cs typeface="Inter Medium"/>
                <a:sym typeface="Inter Medium"/>
              </a:defRPr>
            </a:lvl1pPr>
            <a:lvl2pPr marL="914400" lvl="1" indent="-304800">
              <a:lnSpc>
                <a:spcPct val="115000"/>
              </a:lnSpc>
              <a:spcBef>
                <a:spcPts val="0"/>
              </a:spcBef>
              <a:spcAft>
                <a:spcPts val="0"/>
              </a:spcAft>
              <a:buClr>
                <a:schemeClr val="dk1"/>
              </a:buClr>
              <a:buSzPts val="1200"/>
              <a:buFont typeface="Inter Medium"/>
              <a:buChar char="○"/>
              <a:defRPr sz="1200">
                <a:solidFill>
                  <a:schemeClr val="dk1"/>
                </a:solidFill>
                <a:latin typeface="Inter Medium"/>
                <a:ea typeface="Inter Medium"/>
                <a:cs typeface="Inter Medium"/>
                <a:sym typeface="Inter Medium"/>
              </a:defRPr>
            </a:lvl2pPr>
            <a:lvl3pPr marL="1371600" lvl="2" indent="-304800">
              <a:lnSpc>
                <a:spcPct val="115000"/>
              </a:lnSpc>
              <a:spcBef>
                <a:spcPts val="0"/>
              </a:spcBef>
              <a:spcAft>
                <a:spcPts val="0"/>
              </a:spcAft>
              <a:buClr>
                <a:schemeClr val="dk1"/>
              </a:buClr>
              <a:buSzPts val="1200"/>
              <a:buFont typeface="Inter Medium"/>
              <a:buChar char="■"/>
              <a:defRPr sz="1200">
                <a:solidFill>
                  <a:schemeClr val="dk1"/>
                </a:solidFill>
                <a:latin typeface="Inter Medium"/>
                <a:ea typeface="Inter Medium"/>
                <a:cs typeface="Inter Medium"/>
                <a:sym typeface="Inter Medium"/>
              </a:defRPr>
            </a:lvl3pPr>
            <a:lvl4pPr marL="1828800" lvl="3" indent="-304800">
              <a:lnSpc>
                <a:spcPct val="115000"/>
              </a:lnSpc>
              <a:spcBef>
                <a:spcPts val="0"/>
              </a:spcBef>
              <a:spcAft>
                <a:spcPts val="0"/>
              </a:spcAft>
              <a:buClr>
                <a:schemeClr val="dk1"/>
              </a:buClr>
              <a:buSzPts val="1200"/>
              <a:buFont typeface="Inter Medium"/>
              <a:buChar char="●"/>
              <a:defRPr sz="1200">
                <a:solidFill>
                  <a:schemeClr val="dk1"/>
                </a:solidFill>
                <a:latin typeface="Inter Medium"/>
                <a:ea typeface="Inter Medium"/>
                <a:cs typeface="Inter Medium"/>
                <a:sym typeface="Inter Medium"/>
              </a:defRPr>
            </a:lvl4pPr>
            <a:lvl5pPr marL="2286000" lvl="4" indent="-304800">
              <a:lnSpc>
                <a:spcPct val="115000"/>
              </a:lnSpc>
              <a:spcBef>
                <a:spcPts val="0"/>
              </a:spcBef>
              <a:spcAft>
                <a:spcPts val="0"/>
              </a:spcAft>
              <a:buClr>
                <a:schemeClr val="dk1"/>
              </a:buClr>
              <a:buSzPts val="1200"/>
              <a:buFont typeface="Inter Medium"/>
              <a:buChar char="○"/>
              <a:defRPr sz="1200">
                <a:solidFill>
                  <a:schemeClr val="dk1"/>
                </a:solidFill>
                <a:latin typeface="Inter Medium"/>
                <a:ea typeface="Inter Medium"/>
                <a:cs typeface="Inter Medium"/>
                <a:sym typeface="Inter Medium"/>
              </a:defRPr>
            </a:lvl5pPr>
            <a:lvl6pPr marL="2743200" lvl="5" indent="-304800">
              <a:lnSpc>
                <a:spcPct val="115000"/>
              </a:lnSpc>
              <a:spcBef>
                <a:spcPts val="0"/>
              </a:spcBef>
              <a:spcAft>
                <a:spcPts val="0"/>
              </a:spcAft>
              <a:buClr>
                <a:schemeClr val="dk1"/>
              </a:buClr>
              <a:buSzPts val="1200"/>
              <a:buFont typeface="Inter Medium"/>
              <a:buChar char="■"/>
              <a:defRPr sz="1200">
                <a:solidFill>
                  <a:schemeClr val="dk1"/>
                </a:solidFill>
                <a:latin typeface="Inter Medium"/>
                <a:ea typeface="Inter Medium"/>
                <a:cs typeface="Inter Medium"/>
                <a:sym typeface="Inter Medium"/>
              </a:defRPr>
            </a:lvl6pPr>
            <a:lvl7pPr marL="3200400" lvl="6" indent="-304800">
              <a:lnSpc>
                <a:spcPct val="115000"/>
              </a:lnSpc>
              <a:spcBef>
                <a:spcPts val="0"/>
              </a:spcBef>
              <a:spcAft>
                <a:spcPts val="0"/>
              </a:spcAft>
              <a:buClr>
                <a:schemeClr val="dk1"/>
              </a:buClr>
              <a:buSzPts val="1200"/>
              <a:buFont typeface="Inter Medium"/>
              <a:buChar char="●"/>
              <a:defRPr sz="1200">
                <a:solidFill>
                  <a:schemeClr val="dk1"/>
                </a:solidFill>
                <a:latin typeface="Inter Medium"/>
                <a:ea typeface="Inter Medium"/>
                <a:cs typeface="Inter Medium"/>
                <a:sym typeface="Inter Medium"/>
              </a:defRPr>
            </a:lvl7pPr>
            <a:lvl8pPr marL="3657600" lvl="7" indent="-304800">
              <a:lnSpc>
                <a:spcPct val="115000"/>
              </a:lnSpc>
              <a:spcBef>
                <a:spcPts val="0"/>
              </a:spcBef>
              <a:spcAft>
                <a:spcPts val="0"/>
              </a:spcAft>
              <a:buClr>
                <a:schemeClr val="dk1"/>
              </a:buClr>
              <a:buSzPts val="1200"/>
              <a:buFont typeface="Inter Medium"/>
              <a:buChar char="○"/>
              <a:defRPr sz="1200">
                <a:solidFill>
                  <a:schemeClr val="dk1"/>
                </a:solidFill>
                <a:latin typeface="Inter Medium"/>
                <a:ea typeface="Inter Medium"/>
                <a:cs typeface="Inter Medium"/>
                <a:sym typeface="Inter Medium"/>
              </a:defRPr>
            </a:lvl8pPr>
            <a:lvl9pPr marL="4114800" lvl="8" indent="-304800">
              <a:lnSpc>
                <a:spcPct val="115000"/>
              </a:lnSpc>
              <a:spcBef>
                <a:spcPts val="0"/>
              </a:spcBef>
              <a:spcAft>
                <a:spcPts val="0"/>
              </a:spcAft>
              <a:buClr>
                <a:schemeClr val="dk1"/>
              </a:buClr>
              <a:buSzPts val="1200"/>
              <a:buFont typeface="Inter Medium"/>
              <a:buChar char="■"/>
              <a:defRPr sz="1200">
                <a:solidFill>
                  <a:schemeClr val="dk1"/>
                </a:solidFill>
                <a:latin typeface="Inter Medium"/>
                <a:ea typeface="Inter Medium"/>
                <a:cs typeface="Inter Medium"/>
                <a:sym typeface="Inter Medium"/>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marL="0" lvl="0" indent="0" algn="r" rtl="0">
              <a:spcBef>
                <a:spcPts val="0"/>
              </a:spcBef>
              <a:spcAft>
                <a:spcPts val="0"/>
              </a:spcAft>
              <a:buNone/>
            </a:pPr>
            <a:fld id="{00000000-1234-1234-1234-123412341234}" type="slidenum">
              <a:rPr lang="it"/>
              <a:t>‹N›</a:t>
            </a:fld>
            <a:endParaRPr/>
          </a:p>
        </p:txBody>
      </p:sp>
    </p:spTree>
  </p:cSld>
  <p:clrMap bg1="lt1" tx1="dk1" bg2="dk2" tx2="lt2" accent1="accent1" accent2="accent2" accent3="accent3" accent4="accent4" accent5="accent5" accent6="accent6" hlink="hlink" folHlink="folHlink"/>
  <p:sldLayoutIdLst>
    <p:sldLayoutId id="2147483649" r:id="rId1"/>
    <p:sldLayoutId id="2147483653" r:id="rId2"/>
    <p:sldLayoutId id="2147483661" r:id="rId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27">
          <p15:clr>
            <a:srgbClr val="E46962"/>
          </p15:clr>
        </p15:guide>
        <p15:guide id="2" pos="227">
          <p15:clr>
            <a:srgbClr val="E46962"/>
          </p15:clr>
        </p15:guide>
        <p15:guide id="3" orient="horz" pos="3013">
          <p15:clr>
            <a:srgbClr val="E46962"/>
          </p15:clr>
        </p15:guide>
        <p15:guide id="4" pos="5533">
          <p15:clr>
            <a:srgbClr val="E46962"/>
          </p15:clr>
        </p15:guide>
        <p15:guide id="5" pos="680">
          <p15:clr>
            <a:srgbClr val="E46962"/>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14.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hyperlink" Target="https://cryptii.com/pipes/enigma-machine" TargetMode="External"/><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NULL"/><Relationship Id="rId3" Type="http://schemas.microsoft.com/office/2017/06/relationships/model3d" Target="../media/model3d1.glb"/><Relationship Id="rId7" Type="http://schemas.microsoft.com/office/2017/06/relationships/model3d" Target="../media/model3d3.glb"/><Relationship Id="rId12" Type="http://schemas.openxmlformats.org/officeDocument/2006/relationships/image" Target="NUL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11.png"/><Relationship Id="rId11" Type="http://schemas.openxmlformats.org/officeDocument/2006/relationships/image" Target="NULL"/><Relationship Id="rId5" Type="http://schemas.microsoft.com/office/2017/06/relationships/model3d" Target="../media/model3d2.glb"/><Relationship Id="rId10" Type="http://schemas.openxmlformats.org/officeDocument/2006/relationships/image" Target="../media/image16.png"/><Relationship Id="rId4" Type="http://schemas.openxmlformats.org/officeDocument/2006/relationships/image" Target="../media/image10.png"/><Relationship Id="rId9" Type="http://schemas.microsoft.com/office/2017/06/relationships/model3d" Target="../media/model3d4.glb"/></Relationships>
</file>

<file path=ppt/slides/_rels/slide2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28.xml"/><Relationship Id="rId1" Type="http://schemas.openxmlformats.org/officeDocument/2006/relationships/slideLayout" Target="../slideLayouts/slideLayout1.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cxnSp>
        <p:nvCxnSpPr>
          <p:cNvPr id="88" name="Google Shape;88;p14"/>
          <p:cNvCxnSpPr/>
          <p:nvPr/>
        </p:nvCxnSpPr>
        <p:spPr>
          <a:xfrm>
            <a:off x="581350" y="0"/>
            <a:ext cx="0" cy="837600"/>
          </a:xfrm>
          <a:prstGeom prst="straightConnector1">
            <a:avLst/>
          </a:prstGeom>
          <a:noFill/>
          <a:ln w="9525" cap="flat" cmpd="sng">
            <a:solidFill>
              <a:schemeClr val="dk2"/>
            </a:solidFill>
            <a:prstDash val="dot"/>
            <a:round/>
            <a:headEnd type="none" w="med" len="med"/>
            <a:tailEnd type="none" w="med" len="med"/>
          </a:ln>
        </p:spPr>
      </p:cxnSp>
      <p:cxnSp>
        <p:nvCxnSpPr>
          <p:cNvPr id="89" name="Google Shape;89;p14"/>
          <p:cNvCxnSpPr/>
          <p:nvPr/>
        </p:nvCxnSpPr>
        <p:spPr>
          <a:xfrm>
            <a:off x="581350" y="1344675"/>
            <a:ext cx="0" cy="2961300"/>
          </a:xfrm>
          <a:prstGeom prst="straightConnector1">
            <a:avLst/>
          </a:prstGeom>
          <a:noFill/>
          <a:ln w="9525" cap="flat" cmpd="sng">
            <a:solidFill>
              <a:schemeClr val="dk2"/>
            </a:solidFill>
            <a:prstDash val="dot"/>
            <a:round/>
            <a:headEnd type="none" w="med" len="med"/>
            <a:tailEnd type="none" w="med" len="med"/>
          </a:ln>
        </p:spPr>
      </p:cxnSp>
      <p:sp>
        <p:nvSpPr>
          <p:cNvPr id="90" name="Google Shape;90;p14"/>
          <p:cNvSpPr txBox="1">
            <a:spLocks noGrp="1"/>
          </p:cNvSpPr>
          <p:nvPr>
            <p:ph type="sldNum" idx="12"/>
          </p:nvPr>
        </p:nvSpPr>
        <p:spPr>
          <a:xfrm>
            <a:off x="360008" y="4490217"/>
            <a:ext cx="548700" cy="3936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fld id="{00000000-1234-1234-1234-123412341234}" type="slidenum">
              <a:rPr lang="en-GB" noProof="0" smtClean="0"/>
              <a:t>1</a:t>
            </a:fld>
            <a:endParaRPr lang="en-GB" noProof="0" dirty="0"/>
          </a:p>
        </p:txBody>
      </p:sp>
      <p:sp>
        <p:nvSpPr>
          <p:cNvPr id="93" name="Google Shape;93;p14"/>
          <p:cNvSpPr txBox="1">
            <a:spLocks noGrp="1"/>
          </p:cNvSpPr>
          <p:nvPr>
            <p:ph type="title"/>
          </p:nvPr>
        </p:nvSpPr>
        <p:spPr>
          <a:xfrm>
            <a:off x="1080000" y="900000"/>
            <a:ext cx="5972700" cy="6750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noProof="0" dirty="0"/>
              <a:t>Information security</a:t>
            </a:r>
            <a:endParaRPr lang="en-GB" noProof="0" dirty="0">
              <a:solidFill>
                <a:schemeClr val="accent2"/>
              </a:solidFill>
            </a:endParaRPr>
          </a:p>
        </p:txBody>
      </p:sp>
      <p:pic>
        <p:nvPicPr>
          <p:cNvPr id="6" name="Immagine 5">
            <a:extLst>
              <a:ext uri="{FF2B5EF4-FFF2-40B4-BE49-F238E27FC236}">
                <a16:creationId xmlns:a16="http://schemas.microsoft.com/office/drawing/2014/main" id="{5EB425A7-8ABC-9525-1559-D5833A97F909}"/>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000250" y="1575000"/>
            <a:ext cx="3062198" cy="3062198"/>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7">
          <a:extLst>
            <a:ext uri="{FF2B5EF4-FFF2-40B4-BE49-F238E27FC236}">
              <a16:creationId xmlns:a16="http://schemas.microsoft.com/office/drawing/2014/main" id="{3AC8D815-B4B3-FF68-0AF9-3421D727ACB6}"/>
            </a:ext>
          </a:extLst>
        </p:cNvPr>
        <p:cNvGrpSpPr/>
        <p:nvPr/>
      </p:nvGrpSpPr>
      <p:grpSpPr>
        <a:xfrm>
          <a:off x="0" y="0"/>
          <a:ext cx="0" cy="0"/>
          <a:chOff x="0" y="0"/>
          <a:chExt cx="0" cy="0"/>
        </a:xfrm>
      </p:grpSpPr>
      <p:cxnSp>
        <p:nvCxnSpPr>
          <p:cNvPr id="88" name="Google Shape;88;p14">
            <a:extLst>
              <a:ext uri="{FF2B5EF4-FFF2-40B4-BE49-F238E27FC236}">
                <a16:creationId xmlns:a16="http://schemas.microsoft.com/office/drawing/2014/main" id="{43A5DF74-163B-FA6A-CA17-50BF661C9295}"/>
              </a:ext>
            </a:extLst>
          </p:cNvPr>
          <p:cNvCxnSpPr/>
          <p:nvPr/>
        </p:nvCxnSpPr>
        <p:spPr>
          <a:xfrm>
            <a:off x="581350" y="0"/>
            <a:ext cx="0" cy="837600"/>
          </a:xfrm>
          <a:prstGeom prst="straightConnector1">
            <a:avLst/>
          </a:prstGeom>
          <a:noFill/>
          <a:ln w="9525" cap="flat" cmpd="sng">
            <a:solidFill>
              <a:schemeClr val="dk2"/>
            </a:solidFill>
            <a:prstDash val="dot"/>
            <a:round/>
            <a:headEnd type="none" w="med" len="med"/>
            <a:tailEnd type="none" w="med" len="med"/>
          </a:ln>
        </p:spPr>
      </p:cxnSp>
      <p:cxnSp>
        <p:nvCxnSpPr>
          <p:cNvPr id="89" name="Google Shape;89;p14">
            <a:extLst>
              <a:ext uri="{FF2B5EF4-FFF2-40B4-BE49-F238E27FC236}">
                <a16:creationId xmlns:a16="http://schemas.microsoft.com/office/drawing/2014/main" id="{E5255A2A-9A37-77E8-D182-FF6AFA9A98FC}"/>
              </a:ext>
            </a:extLst>
          </p:cNvPr>
          <p:cNvCxnSpPr/>
          <p:nvPr/>
        </p:nvCxnSpPr>
        <p:spPr>
          <a:xfrm>
            <a:off x="581350" y="1344675"/>
            <a:ext cx="0" cy="2961300"/>
          </a:xfrm>
          <a:prstGeom prst="straightConnector1">
            <a:avLst/>
          </a:prstGeom>
          <a:noFill/>
          <a:ln w="9525" cap="flat" cmpd="sng">
            <a:solidFill>
              <a:schemeClr val="dk2"/>
            </a:solidFill>
            <a:prstDash val="dot"/>
            <a:round/>
            <a:headEnd type="none" w="med" len="med"/>
            <a:tailEnd type="none" w="med" len="med"/>
          </a:ln>
        </p:spPr>
      </p:cxnSp>
      <p:sp>
        <p:nvSpPr>
          <p:cNvPr id="90" name="Google Shape;90;p14">
            <a:extLst>
              <a:ext uri="{FF2B5EF4-FFF2-40B4-BE49-F238E27FC236}">
                <a16:creationId xmlns:a16="http://schemas.microsoft.com/office/drawing/2014/main" id="{CEB0F8BF-465B-5B98-780B-169DFC41025A}"/>
              </a:ext>
            </a:extLst>
          </p:cNvPr>
          <p:cNvSpPr txBox="1">
            <a:spLocks noGrp="1"/>
          </p:cNvSpPr>
          <p:nvPr>
            <p:ph type="sldNum" idx="12"/>
          </p:nvPr>
        </p:nvSpPr>
        <p:spPr>
          <a:xfrm>
            <a:off x="360008" y="4490217"/>
            <a:ext cx="548700" cy="3936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fld id="{00000000-1234-1234-1234-123412341234}" type="slidenum">
              <a:rPr lang="en-GB" noProof="0" smtClean="0"/>
              <a:t>10</a:t>
            </a:fld>
            <a:endParaRPr lang="en-GB" noProof="0" dirty="0"/>
          </a:p>
        </p:txBody>
      </p:sp>
      <p:sp>
        <p:nvSpPr>
          <p:cNvPr id="93" name="Google Shape;93;p14">
            <a:extLst>
              <a:ext uri="{FF2B5EF4-FFF2-40B4-BE49-F238E27FC236}">
                <a16:creationId xmlns:a16="http://schemas.microsoft.com/office/drawing/2014/main" id="{4CFDB2AA-CF70-FA56-006C-2FF11F23150E}"/>
              </a:ext>
            </a:extLst>
          </p:cNvPr>
          <p:cNvSpPr txBox="1">
            <a:spLocks noGrp="1"/>
          </p:cNvSpPr>
          <p:nvPr>
            <p:ph type="title"/>
          </p:nvPr>
        </p:nvSpPr>
        <p:spPr>
          <a:xfrm>
            <a:off x="1080000" y="900000"/>
            <a:ext cx="5972700" cy="6750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noProof="0" dirty="0">
                <a:solidFill>
                  <a:schemeClr val="accent2"/>
                </a:solidFill>
              </a:rPr>
              <a:t>Alphabetic substitution</a:t>
            </a:r>
          </a:p>
        </p:txBody>
      </p:sp>
      <p:graphicFrame>
        <p:nvGraphicFramePr>
          <p:cNvPr id="2" name="Tabella 1">
            <a:extLst>
              <a:ext uri="{FF2B5EF4-FFF2-40B4-BE49-F238E27FC236}">
                <a16:creationId xmlns:a16="http://schemas.microsoft.com/office/drawing/2014/main" id="{7CE043B3-6E10-E8D1-7A30-D0991A84652F}"/>
              </a:ext>
            </a:extLst>
          </p:cNvPr>
          <p:cNvGraphicFramePr>
            <a:graphicFrameLocks noGrp="1"/>
          </p:cNvGraphicFramePr>
          <p:nvPr/>
        </p:nvGraphicFramePr>
        <p:xfrm>
          <a:off x="3189176" y="2454485"/>
          <a:ext cx="4161050" cy="741680"/>
        </p:xfrm>
        <a:graphic>
          <a:graphicData uri="http://schemas.openxmlformats.org/drawingml/2006/table">
            <a:tbl>
              <a:tblPr firstRow="1" bandRow="1">
                <a:tableStyleId>{5C22544A-7EE6-4342-B048-85BDC9FD1C3A}</a:tableStyleId>
              </a:tblPr>
              <a:tblGrid>
                <a:gridCol w="416105">
                  <a:extLst>
                    <a:ext uri="{9D8B030D-6E8A-4147-A177-3AD203B41FA5}">
                      <a16:colId xmlns:a16="http://schemas.microsoft.com/office/drawing/2014/main" val="3356004062"/>
                    </a:ext>
                  </a:extLst>
                </a:gridCol>
                <a:gridCol w="416105">
                  <a:extLst>
                    <a:ext uri="{9D8B030D-6E8A-4147-A177-3AD203B41FA5}">
                      <a16:colId xmlns:a16="http://schemas.microsoft.com/office/drawing/2014/main" val="3477157062"/>
                    </a:ext>
                  </a:extLst>
                </a:gridCol>
                <a:gridCol w="416105">
                  <a:extLst>
                    <a:ext uri="{9D8B030D-6E8A-4147-A177-3AD203B41FA5}">
                      <a16:colId xmlns:a16="http://schemas.microsoft.com/office/drawing/2014/main" val="677264563"/>
                    </a:ext>
                  </a:extLst>
                </a:gridCol>
                <a:gridCol w="416105">
                  <a:extLst>
                    <a:ext uri="{9D8B030D-6E8A-4147-A177-3AD203B41FA5}">
                      <a16:colId xmlns:a16="http://schemas.microsoft.com/office/drawing/2014/main" val="2841337025"/>
                    </a:ext>
                  </a:extLst>
                </a:gridCol>
                <a:gridCol w="416105">
                  <a:extLst>
                    <a:ext uri="{9D8B030D-6E8A-4147-A177-3AD203B41FA5}">
                      <a16:colId xmlns:a16="http://schemas.microsoft.com/office/drawing/2014/main" val="2050621458"/>
                    </a:ext>
                  </a:extLst>
                </a:gridCol>
                <a:gridCol w="416105">
                  <a:extLst>
                    <a:ext uri="{9D8B030D-6E8A-4147-A177-3AD203B41FA5}">
                      <a16:colId xmlns:a16="http://schemas.microsoft.com/office/drawing/2014/main" val="3977093867"/>
                    </a:ext>
                  </a:extLst>
                </a:gridCol>
                <a:gridCol w="416105">
                  <a:extLst>
                    <a:ext uri="{9D8B030D-6E8A-4147-A177-3AD203B41FA5}">
                      <a16:colId xmlns:a16="http://schemas.microsoft.com/office/drawing/2014/main" val="984166000"/>
                    </a:ext>
                  </a:extLst>
                </a:gridCol>
                <a:gridCol w="416105">
                  <a:extLst>
                    <a:ext uri="{9D8B030D-6E8A-4147-A177-3AD203B41FA5}">
                      <a16:colId xmlns:a16="http://schemas.microsoft.com/office/drawing/2014/main" val="2607587943"/>
                    </a:ext>
                  </a:extLst>
                </a:gridCol>
                <a:gridCol w="416105">
                  <a:extLst>
                    <a:ext uri="{9D8B030D-6E8A-4147-A177-3AD203B41FA5}">
                      <a16:colId xmlns:a16="http://schemas.microsoft.com/office/drawing/2014/main" val="3972297076"/>
                    </a:ext>
                  </a:extLst>
                </a:gridCol>
                <a:gridCol w="416105">
                  <a:extLst>
                    <a:ext uri="{9D8B030D-6E8A-4147-A177-3AD203B41FA5}">
                      <a16:colId xmlns:a16="http://schemas.microsoft.com/office/drawing/2014/main" val="1129449926"/>
                    </a:ext>
                  </a:extLst>
                </a:gridCol>
              </a:tblGrid>
              <a:tr h="370840">
                <a:tc>
                  <a:txBody>
                    <a:bodyPr/>
                    <a:lstStyle/>
                    <a:p>
                      <a:pPr algn="ctr"/>
                      <a:r>
                        <a:rPr lang="en-GB" b="1" noProof="0" dirty="0">
                          <a:latin typeface="Inter" panose="02000503000000020004" pitchFamily="2" charset="0"/>
                          <a:ea typeface="Inter" panose="02000503000000020004" pitchFamily="2" charset="0"/>
                        </a:rPr>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b="1" noProof="0" dirty="0">
                          <a:latin typeface="Inter" panose="02000503000000020004" pitchFamily="2" charset="0"/>
                          <a:ea typeface="Inter" panose="02000503000000020004" pitchFamily="2" charset="0"/>
                        </a:rPr>
                        <a:t>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b="1" noProof="0" dirty="0">
                          <a:latin typeface="Inter" panose="02000503000000020004" pitchFamily="2" charset="0"/>
                          <a:ea typeface="Inter" panose="02000503000000020004" pitchFamily="2" charset="0"/>
                        </a:rPr>
                        <a:t>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b="1" noProof="0" dirty="0">
                          <a:latin typeface="Inter" panose="02000503000000020004" pitchFamily="2" charset="0"/>
                          <a:ea typeface="Inter" panose="02000503000000020004" pitchFamily="2" charset="0"/>
                        </a:rPr>
                        <a:t>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b="1" noProof="0" dirty="0">
                          <a:latin typeface="Inter" panose="02000503000000020004" pitchFamily="2" charset="0"/>
                          <a:ea typeface="Inter" panose="02000503000000020004" pitchFamily="2" charset="0"/>
                        </a:rPr>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b="1" noProof="0" dirty="0">
                          <a:latin typeface="Inter" panose="02000503000000020004" pitchFamily="2" charset="0"/>
                          <a:ea typeface="Inter" panose="02000503000000020004" pitchFamily="2"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b="1" noProof="0" dirty="0">
                          <a:latin typeface="Inter" panose="02000503000000020004" pitchFamily="2" charset="0"/>
                          <a:ea typeface="Inter" panose="02000503000000020004" pitchFamily="2" charset="0"/>
                        </a:rPr>
                        <a:t>W</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b="1" noProof="0" dirty="0">
                          <a:latin typeface="Inter" panose="02000503000000020004" pitchFamily="2" charset="0"/>
                          <a:ea typeface="Inter" panose="02000503000000020004" pitchFamily="2" charset="0"/>
                        </a:rPr>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b="1" noProof="0" dirty="0">
                          <a:latin typeface="Inter" panose="02000503000000020004" pitchFamily="2" charset="0"/>
                          <a:ea typeface="Inter" panose="02000503000000020004" pitchFamily="2" charset="0"/>
                        </a:rPr>
                        <a: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b="1" noProof="0" dirty="0">
                          <a:latin typeface="Inter" panose="02000503000000020004" pitchFamily="2" charset="0"/>
                          <a:ea typeface="Inter" panose="02000503000000020004" pitchFamily="2" charset="0"/>
                        </a:rPr>
                        <a:t>Z</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2835150"/>
                  </a:ext>
                </a:extLst>
              </a:tr>
              <a:tr h="370840">
                <a:tc>
                  <a:txBody>
                    <a:bodyPr/>
                    <a:lstStyle/>
                    <a:p>
                      <a:pPr algn="ctr"/>
                      <a:r>
                        <a:rPr lang="en-GB" b="1" noProof="0" dirty="0">
                          <a:latin typeface="Inter" panose="02000503000000020004" pitchFamily="2" charset="0"/>
                          <a:ea typeface="Inter" panose="02000503000000020004" pitchFamily="2" charset="0"/>
                        </a:rPr>
                        <a:t>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b="1" noProof="0" dirty="0">
                          <a:latin typeface="Inter" panose="02000503000000020004" pitchFamily="2" charset="0"/>
                          <a:ea typeface="Inter" panose="02000503000000020004" pitchFamily="2" charset="0"/>
                        </a:rPr>
                        <a:t>U</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b="1" noProof="0" dirty="0">
                          <a:latin typeface="Inter" panose="02000503000000020004" pitchFamily="2" charset="0"/>
                          <a:ea typeface="Inter" panose="02000503000000020004" pitchFamily="2" charset="0"/>
                        </a:rPr>
                        <a:t>Z</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b="1" noProof="0" dirty="0">
                          <a:latin typeface="Inter" panose="02000503000000020004" pitchFamily="2" charset="0"/>
                          <a:ea typeface="Inter" panose="02000503000000020004" pitchFamily="2" charset="0"/>
                        </a:rPr>
                        <a:t>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b="1" noProof="0" dirty="0">
                          <a:latin typeface="Inter" panose="02000503000000020004" pitchFamily="2" charset="0"/>
                          <a:ea typeface="Inter" panose="02000503000000020004" pitchFamily="2" charset="0"/>
                        </a:rPr>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b="1" noProof="0" dirty="0">
                          <a:latin typeface="Inter" panose="02000503000000020004" pitchFamily="2" charset="0"/>
                          <a:ea typeface="Inter" panose="02000503000000020004" pitchFamily="2"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b="1" noProof="0" dirty="0">
                          <a:latin typeface="Inter" panose="02000503000000020004" pitchFamily="2" charset="0"/>
                          <a:ea typeface="Inter" panose="02000503000000020004" pitchFamily="2" charset="0"/>
                        </a:rPr>
                        <a: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b="1" noProof="0" dirty="0">
                          <a:latin typeface="Inter" panose="02000503000000020004" pitchFamily="2" charset="0"/>
                          <a:ea typeface="Inter" panose="02000503000000020004" pitchFamily="2" charset="0"/>
                        </a:rPr>
                        <a:t>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b="1" noProof="0" dirty="0">
                          <a:latin typeface="Inter" panose="02000503000000020004" pitchFamily="2" charset="0"/>
                          <a:ea typeface="Inter" panose="02000503000000020004" pitchFamily="2" charset="0"/>
                        </a:rPr>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b="1" noProof="0" dirty="0">
                          <a:latin typeface="Inter" panose="02000503000000020004" pitchFamily="2" charset="0"/>
                          <a:ea typeface="Inter" panose="02000503000000020004" pitchFamily="2" charset="0"/>
                        </a:rPr>
                        <a:t>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33688749"/>
                  </a:ext>
                </a:extLst>
              </a:tr>
            </a:tbl>
          </a:graphicData>
        </a:graphic>
      </p:graphicFrame>
      <p:sp>
        <p:nvSpPr>
          <p:cNvPr id="3" name="CasellaDiTesto 2">
            <a:extLst>
              <a:ext uri="{FF2B5EF4-FFF2-40B4-BE49-F238E27FC236}">
                <a16:creationId xmlns:a16="http://schemas.microsoft.com/office/drawing/2014/main" id="{692C9664-BA9F-A945-D778-FE9BB4ED1994}"/>
              </a:ext>
            </a:extLst>
          </p:cNvPr>
          <p:cNvSpPr txBox="1"/>
          <p:nvPr/>
        </p:nvSpPr>
        <p:spPr>
          <a:xfrm>
            <a:off x="2102514" y="3238617"/>
            <a:ext cx="5660920" cy="307777"/>
          </a:xfrm>
          <a:prstGeom prst="rect">
            <a:avLst/>
          </a:prstGeom>
          <a:noFill/>
        </p:spPr>
        <p:txBody>
          <a:bodyPr wrap="square" rtlCol="0">
            <a:spAutoFit/>
          </a:bodyPr>
          <a:lstStyle/>
          <a:p>
            <a:r>
              <a:rPr lang="en-GB" noProof="0" dirty="0">
                <a:latin typeface="Inter" panose="02000503000000020004" pitchFamily="2" charset="0"/>
                <a:ea typeface="Inter" panose="02000503000000020004" pitchFamily="2" charset="0"/>
              </a:rPr>
              <a:t>random permutation (26! = </a:t>
            </a:r>
            <a:r>
              <a:rPr lang="en-GB" noProof="0" dirty="0"/>
              <a:t>403 291 461 126 605 635 584 000 000)</a:t>
            </a:r>
            <a:endParaRPr lang="en-GB" noProof="0" dirty="0">
              <a:latin typeface="Inter" panose="02000503000000020004" pitchFamily="2" charset="0"/>
              <a:ea typeface="Inter" panose="02000503000000020004" pitchFamily="2" charset="0"/>
            </a:endParaRPr>
          </a:p>
        </p:txBody>
      </p:sp>
      <p:sp>
        <p:nvSpPr>
          <p:cNvPr id="7" name="CasellaDiTesto 6">
            <a:extLst>
              <a:ext uri="{FF2B5EF4-FFF2-40B4-BE49-F238E27FC236}">
                <a16:creationId xmlns:a16="http://schemas.microsoft.com/office/drawing/2014/main" id="{1AF8FA05-B6D8-2D42-76A5-20BB17D7CF0D}"/>
              </a:ext>
            </a:extLst>
          </p:cNvPr>
          <p:cNvSpPr txBox="1"/>
          <p:nvPr/>
        </p:nvSpPr>
        <p:spPr>
          <a:xfrm>
            <a:off x="2102515" y="3829543"/>
            <a:ext cx="5258461" cy="307777"/>
          </a:xfrm>
          <a:prstGeom prst="rect">
            <a:avLst/>
          </a:prstGeom>
          <a:noFill/>
        </p:spPr>
        <p:txBody>
          <a:bodyPr wrap="square" rtlCol="0">
            <a:spAutoFit/>
          </a:bodyPr>
          <a:lstStyle/>
          <a:p>
            <a:r>
              <a:rPr lang="en-GB" noProof="0" dirty="0">
                <a:solidFill>
                  <a:schemeClr val="accent2"/>
                </a:solidFill>
                <a:latin typeface="Inter" panose="02000503000000020004" pitchFamily="2" charset="0"/>
                <a:ea typeface="Inter" panose="02000503000000020004" pitchFamily="2" charset="0"/>
              </a:rPr>
              <a:t>attack: use a computer for a frequency attack</a:t>
            </a:r>
          </a:p>
        </p:txBody>
      </p:sp>
    </p:spTree>
    <p:extLst>
      <p:ext uri="{BB962C8B-B14F-4D97-AF65-F5344CB8AC3E}">
        <p14:creationId xmlns:p14="http://schemas.microsoft.com/office/powerpoint/2010/main" val="2740394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7">
          <a:extLst>
            <a:ext uri="{FF2B5EF4-FFF2-40B4-BE49-F238E27FC236}">
              <a16:creationId xmlns:a16="http://schemas.microsoft.com/office/drawing/2014/main" id="{06A0E9AB-A409-3B4D-89DE-6B798B58175D}"/>
            </a:ext>
          </a:extLst>
        </p:cNvPr>
        <p:cNvGrpSpPr/>
        <p:nvPr/>
      </p:nvGrpSpPr>
      <p:grpSpPr>
        <a:xfrm>
          <a:off x="0" y="0"/>
          <a:ext cx="0" cy="0"/>
          <a:chOff x="0" y="0"/>
          <a:chExt cx="0" cy="0"/>
        </a:xfrm>
      </p:grpSpPr>
      <p:cxnSp>
        <p:nvCxnSpPr>
          <p:cNvPr id="88" name="Google Shape;88;p14">
            <a:extLst>
              <a:ext uri="{FF2B5EF4-FFF2-40B4-BE49-F238E27FC236}">
                <a16:creationId xmlns:a16="http://schemas.microsoft.com/office/drawing/2014/main" id="{066C883C-1EC0-450E-F484-B8A50790D3F4}"/>
              </a:ext>
            </a:extLst>
          </p:cNvPr>
          <p:cNvCxnSpPr/>
          <p:nvPr/>
        </p:nvCxnSpPr>
        <p:spPr>
          <a:xfrm>
            <a:off x="581350" y="0"/>
            <a:ext cx="0" cy="837600"/>
          </a:xfrm>
          <a:prstGeom prst="straightConnector1">
            <a:avLst/>
          </a:prstGeom>
          <a:noFill/>
          <a:ln w="9525" cap="flat" cmpd="sng">
            <a:solidFill>
              <a:schemeClr val="dk2"/>
            </a:solidFill>
            <a:prstDash val="dot"/>
            <a:round/>
            <a:headEnd type="none" w="med" len="med"/>
            <a:tailEnd type="none" w="med" len="med"/>
          </a:ln>
        </p:spPr>
      </p:cxnSp>
      <p:cxnSp>
        <p:nvCxnSpPr>
          <p:cNvPr id="89" name="Google Shape;89;p14">
            <a:extLst>
              <a:ext uri="{FF2B5EF4-FFF2-40B4-BE49-F238E27FC236}">
                <a16:creationId xmlns:a16="http://schemas.microsoft.com/office/drawing/2014/main" id="{C896F737-4CBC-8360-A3D2-B0B065022DEB}"/>
              </a:ext>
            </a:extLst>
          </p:cNvPr>
          <p:cNvCxnSpPr/>
          <p:nvPr/>
        </p:nvCxnSpPr>
        <p:spPr>
          <a:xfrm>
            <a:off x="581350" y="1344675"/>
            <a:ext cx="0" cy="2961300"/>
          </a:xfrm>
          <a:prstGeom prst="straightConnector1">
            <a:avLst/>
          </a:prstGeom>
          <a:noFill/>
          <a:ln w="9525" cap="flat" cmpd="sng">
            <a:solidFill>
              <a:schemeClr val="dk2"/>
            </a:solidFill>
            <a:prstDash val="dot"/>
            <a:round/>
            <a:headEnd type="none" w="med" len="med"/>
            <a:tailEnd type="none" w="med" len="med"/>
          </a:ln>
        </p:spPr>
      </p:cxnSp>
      <p:sp>
        <p:nvSpPr>
          <p:cNvPr id="90" name="Google Shape;90;p14">
            <a:extLst>
              <a:ext uri="{FF2B5EF4-FFF2-40B4-BE49-F238E27FC236}">
                <a16:creationId xmlns:a16="http://schemas.microsoft.com/office/drawing/2014/main" id="{4BE0E432-269D-F434-99AE-3886E44CB2B6}"/>
              </a:ext>
            </a:extLst>
          </p:cNvPr>
          <p:cNvSpPr txBox="1">
            <a:spLocks noGrp="1"/>
          </p:cNvSpPr>
          <p:nvPr>
            <p:ph type="sldNum" idx="12"/>
          </p:nvPr>
        </p:nvSpPr>
        <p:spPr>
          <a:xfrm>
            <a:off x="360008" y="4490217"/>
            <a:ext cx="548700" cy="3936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fld id="{00000000-1234-1234-1234-123412341234}" type="slidenum">
              <a:rPr lang="en-GB" noProof="0" smtClean="0"/>
              <a:t>11</a:t>
            </a:fld>
            <a:endParaRPr lang="en-GB" noProof="0" dirty="0"/>
          </a:p>
        </p:txBody>
      </p:sp>
      <p:sp>
        <p:nvSpPr>
          <p:cNvPr id="93" name="Google Shape;93;p14">
            <a:extLst>
              <a:ext uri="{FF2B5EF4-FFF2-40B4-BE49-F238E27FC236}">
                <a16:creationId xmlns:a16="http://schemas.microsoft.com/office/drawing/2014/main" id="{F43D7AE1-529E-5ECA-DFD1-0AA198817EED}"/>
              </a:ext>
            </a:extLst>
          </p:cNvPr>
          <p:cNvSpPr txBox="1">
            <a:spLocks noGrp="1"/>
          </p:cNvSpPr>
          <p:nvPr>
            <p:ph type="title"/>
          </p:nvPr>
        </p:nvSpPr>
        <p:spPr>
          <a:xfrm>
            <a:off x="1080000" y="900000"/>
            <a:ext cx="5972700" cy="6750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noProof="0" dirty="0">
                <a:solidFill>
                  <a:schemeClr val="accent2"/>
                </a:solidFill>
              </a:rPr>
              <a:t>Polyalphabetic</a:t>
            </a:r>
          </a:p>
        </p:txBody>
      </p:sp>
      <p:graphicFrame>
        <p:nvGraphicFramePr>
          <p:cNvPr id="3" name="Tabella 2">
            <a:extLst>
              <a:ext uri="{FF2B5EF4-FFF2-40B4-BE49-F238E27FC236}">
                <a16:creationId xmlns:a16="http://schemas.microsoft.com/office/drawing/2014/main" id="{450B9949-4214-E70D-6E0C-6ECD9C288F8A}"/>
              </a:ext>
            </a:extLst>
          </p:cNvPr>
          <p:cNvGraphicFramePr>
            <a:graphicFrameLocks noGrp="1"/>
          </p:cNvGraphicFramePr>
          <p:nvPr/>
        </p:nvGraphicFramePr>
        <p:xfrm>
          <a:off x="1080000" y="2355874"/>
          <a:ext cx="4161050" cy="1483360"/>
        </p:xfrm>
        <a:graphic>
          <a:graphicData uri="http://schemas.openxmlformats.org/drawingml/2006/table">
            <a:tbl>
              <a:tblPr firstRow="1" bandRow="1">
                <a:tableStyleId>{5C22544A-7EE6-4342-B048-85BDC9FD1C3A}</a:tableStyleId>
              </a:tblPr>
              <a:tblGrid>
                <a:gridCol w="416105">
                  <a:extLst>
                    <a:ext uri="{9D8B030D-6E8A-4147-A177-3AD203B41FA5}">
                      <a16:colId xmlns:a16="http://schemas.microsoft.com/office/drawing/2014/main" val="3356004062"/>
                    </a:ext>
                  </a:extLst>
                </a:gridCol>
                <a:gridCol w="416105">
                  <a:extLst>
                    <a:ext uri="{9D8B030D-6E8A-4147-A177-3AD203B41FA5}">
                      <a16:colId xmlns:a16="http://schemas.microsoft.com/office/drawing/2014/main" val="3477157062"/>
                    </a:ext>
                  </a:extLst>
                </a:gridCol>
                <a:gridCol w="416105">
                  <a:extLst>
                    <a:ext uri="{9D8B030D-6E8A-4147-A177-3AD203B41FA5}">
                      <a16:colId xmlns:a16="http://schemas.microsoft.com/office/drawing/2014/main" val="677264563"/>
                    </a:ext>
                  </a:extLst>
                </a:gridCol>
                <a:gridCol w="416105">
                  <a:extLst>
                    <a:ext uri="{9D8B030D-6E8A-4147-A177-3AD203B41FA5}">
                      <a16:colId xmlns:a16="http://schemas.microsoft.com/office/drawing/2014/main" val="2841337025"/>
                    </a:ext>
                  </a:extLst>
                </a:gridCol>
                <a:gridCol w="416105">
                  <a:extLst>
                    <a:ext uri="{9D8B030D-6E8A-4147-A177-3AD203B41FA5}">
                      <a16:colId xmlns:a16="http://schemas.microsoft.com/office/drawing/2014/main" val="2050621458"/>
                    </a:ext>
                  </a:extLst>
                </a:gridCol>
                <a:gridCol w="416105">
                  <a:extLst>
                    <a:ext uri="{9D8B030D-6E8A-4147-A177-3AD203B41FA5}">
                      <a16:colId xmlns:a16="http://schemas.microsoft.com/office/drawing/2014/main" val="3977093867"/>
                    </a:ext>
                  </a:extLst>
                </a:gridCol>
                <a:gridCol w="416105">
                  <a:extLst>
                    <a:ext uri="{9D8B030D-6E8A-4147-A177-3AD203B41FA5}">
                      <a16:colId xmlns:a16="http://schemas.microsoft.com/office/drawing/2014/main" val="984166000"/>
                    </a:ext>
                  </a:extLst>
                </a:gridCol>
                <a:gridCol w="416105">
                  <a:extLst>
                    <a:ext uri="{9D8B030D-6E8A-4147-A177-3AD203B41FA5}">
                      <a16:colId xmlns:a16="http://schemas.microsoft.com/office/drawing/2014/main" val="2607587943"/>
                    </a:ext>
                  </a:extLst>
                </a:gridCol>
                <a:gridCol w="416105">
                  <a:extLst>
                    <a:ext uri="{9D8B030D-6E8A-4147-A177-3AD203B41FA5}">
                      <a16:colId xmlns:a16="http://schemas.microsoft.com/office/drawing/2014/main" val="3972297076"/>
                    </a:ext>
                  </a:extLst>
                </a:gridCol>
                <a:gridCol w="416105">
                  <a:extLst>
                    <a:ext uri="{9D8B030D-6E8A-4147-A177-3AD203B41FA5}">
                      <a16:colId xmlns:a16="http://schemas.microsoft.com/office/drawing/2014/main" val="1129449926"/>
                    </a:ext>
                  </a:extLst>
                </a:gridCol>
              </a:tblGrid>
              <a:tr h="370840">
                <a:tc>
                  <a:txBody>
                    <a:bodyPr/>
                    <a:lstStyle/>
                    <a:p>
                      <a:pPr algn="ctr"/>
                      <a:r>
                        <a:rPr lang="en-GB" b="1" noProof="0" dirty="0">
                          <a:latin typeface="Inter" panose="02000503000000020004" pitchFamily="2" charset="0"/>
                          <a:ea typeface="Inter" panose="02000503000000020004" pitchFamily="2" charset="0"/>
                        </a:rPr>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b="1" noProof="0" dirty="0">
                          <a:latin typeface="Inter" panose="02000503000000020004" pitchFamily="2" charset="0"/>
                          <a:ea typeface="Inter" panose="02000503000000020004" pitchFamily="2" charset="0"/>
                        </a:rPr>
                        <a:t>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b="1" noProof="0" dirty="0">
                          <a:latin typeface="Inter" panose="02000503000000020004" pitchFamily="2" charset="0"/>
                          <a:ea typeface="Inter" panose="02000503000000020004" pitchFamily="2" charset="0"/>
                        </a:rPr>
                        <a:t>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b="1" noProof="0" dirty="0">
                          <a:latin typeface="Inter" panose="02000503000000020004" pitchFamily="2" charset="0"/>
                          <a:ea typeface="Inter" panose="02000503000000020004" pitchFamily="2" charset="0"/>
                        </a:rPr>
                        <a:t>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b="1" noProof="0" dirty="0">
                          <a:latin typeface="Inter" panose="02000503000000020004" pitchFamily="2" charset="0"/>
                          <a:ea typeface="Inter" panose="02000503000000020004" pitchFamily="2" charset="0"/>
                        </a:rPr>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b="1" noProof="0" dirty="0">
                          <a:latin typeface="Inter" panose="02000503000000020004" pitchFamily="2" charset="0"/>
                          <a:ea typeface="Inter" panose="02000503000000020004" pitchFamily="2"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b="1" noProof="0" dirty="0">
                          <a:latin typeface="Inter" panose="02000503000000020004" pitchFamily="2" charset="0"/>
                          <a:ea typeface="Inter" panose="02000503000000020004" pitchFamily="2" charset="0"/>
                        </a:rPr>
                        <a:t>W</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b="1" noProof="0" dirty="0">
                          <a:latin typeface="Inter" panose="02000503000000020004" pitchFamily="2" charset="0"/>
                          <a:ea typeface="Inter" panose="02000503000000020004" pitchFamily="2" charset="0"/>
                        </a:rPr>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b="1" noProof="0" dirty="0">
                          <a:latin typeface="Inter" panose="02000503000000020004" pitchFamily="2" charset="0"/>
                          <a:ea typeface="Inter" panose="02000503000000020004" pitchFamily="2" charset="0"/>
                        </a:rPr>
                        <a: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b="1" noProof="0" dirty="0">
                          <a:latin typeface="Inter" panose="02000503000000020004" pitchFamily="2" charset="0"/>
                          <a:ea typeface="Inter" panose="02000503000000020004" pitchFamily="2" charset="0"/>
                        </a:rPr>
                        <a:t>Z</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2835150"/>
                  </a:ext>
                </a:extLst>
              </a:tr>
              <a:tr h="370840">
                <a:tc>
                  <a:txBody>
                    <a:bodyPr/>
                    <a:lstStyle/>
                    <a:p>
                      <a:pPr algn="ctr"/>
                      <a:r>
                        <a:rPr lang="en-GB" b="1" noProof="0" dirty="0">
                          <a:latin typeface="Inter" panose="02000503000000020004" pitchFamily="2" charset="0"/>
                          <a:ea typeface="Inter" panose="02000503000000020004" pitchFamily="2" charset="0"/>
                        </a:rPr>
                        <a:t>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b="1" noProof="0" dirty="0">
                          <a:latin typeface="Inter" panose="02000503000000020004" pitchFamily="2" charset="0"/>
                          <a:ea typeface="Inter" panose="02000503000000020004" pitchFamily="2" charset="0"/>
                        </a:rPr>
                        <a:t>U</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b="1" noProof="0" dirty="0">
                          <a:latin typeface="Inter" panose="02000503000000020004" pitchFamily="2" charset="0"/>
                          <a:ea typeface="Inter" panose="02000503000000020004" pitchFamily="2" charset="0"/>
                        </a:rPr>
                        <a:t>Z</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b="1" noProof="0" dirty="0">
                          <a:latin typeface="Inter" panose="02000503000000020004" pitchFamily="2" charset="0"/>
                          <a:ea typeface="Inter" panose="02000503000000020004" pitchFamily="2" charset="0"/>
                        </a:rPr>
                        <a:t>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b="1" noProof="0" dirty="0">
                          <a:latin typeface="Inter" panose="02000503000000020004" pitchFamily="2" charset="0"/>
                          <a:ea typeface="Inter" panose="02000503000000020004" pitchFamily="2" charset="0"/>
                        </a:rPr>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b="1" noProof="0" dirty="0">
                          <a:latin typeface="Inter" panose="02000503000000020004" pitchFamily="2" charset="0"/>
                          <a:ea typeface="Inter" panose="02000503000000020004" pitchFamily="2"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b="1" noProof="0" dirty="0">
                          <a:latin typeface="Inter" panose="02000503000000020004" pitchFamily="2" charset="0"/>
                          <a:ea typeface="Inter" panose="02000503000000020004" pitchFamily="2" charset="0"/>
                        </a:rPr>
                        <a: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b="1" noProof="0" dirty="0">
                          <a:latin typeface="Inter" panose="02000503000000020004" pitchFamily="2" charset="0"/>
                          <a:ea typeface="Inter" panose="02000503000000020004" pitchFamily="2" charset="0"/>
                        </a:rPr>
                        <a:t>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b="1" noProof="0" dirty="0">
                          <a:latin typeface="Inter" panose="02000503000000020004" pitchFamily="2" charset="0"/>
                          <a:ea typeface="Inter" panose="02000503000000020004" pitchFamily="2" charset="0"/>
                        </a:rPr>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b="1" noProof="0" dirty="0">
                          <a:latin typeface="Inter" panose="02000503000000020004" pitchFamily="2" charset="0"/>
                          <a:ea typeface="Inter" panose="02000503000000020004" pitchFamily="2" charset="0"/>
                        </a:rPr>
                        <a:t>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33688749"/>
                  </a:ext>
                </a:extLst>
              </a:tr>
              <a:tr h="370840">
                <a:tc>
                  <a:txBody>
                    <a:bodyPr/>
                    <a:lstStyle/>
                    <a:p>
                      <a:pPr algn="ctr"/>
                      <a:r>
                        <a:rPr lang="en-GB" b="1" noProof="0" dirty="0">
                          <a:latin typeface="Inter" panose="02000503000000020004" pitchFamily="2" charset="0"/>
                          <a:ea typeface="Inter" panose="02000503000000020004" pitchFamily="2" charset="0"/>
                        </a:rPr>
                        <a:t>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b="1" noProof="0" dirty="0">
                          <a:latin typeface="Inter" panose="02000503000000020004" pitchFamily="2" charset="0"/>
                          <a:ea typeface="Inter" panose="02000503000000020004" pitchFamily="2" charset="0"/>
                        </a:rPr>
                        <a:t>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b="1" noProof="0" dirty="0">
                          <a:latin typeface="Inter" panose="02000503000000020004" pitchFamily="2" charset="0"/>
                          <a:ea typeface="Inter" panose="02000503000000020004" pitchFamily="2" charset="0"/>
                        </a:rPr>
                        <a: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b="1" noProof="0" dirty="0">
                          <a:latin typeface="Inter" panose="02000503000000020004" pitchFamily="2" charset="0"/>
                          <a:ea typeface="Inter" panose="02000503000000020004" pitchFamily="2" charset="0"/>
                        </a:rPr>
                        <a:t>Q</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b="1" noProof="0" dirty="0">
                          <a:latin typeface="Inter" panose="02000503000000020004" pitchFamily="2" charset="0"/>
                          <a:ea typeface="Inter" panose="02000503000000020004" pitchFamily="2" charset="0"/>
                        </a:rPr>
                        <a:t>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b="1" noProof="0" dirty="0">
                        <a:latin typeface="Inter" panose="02000503000000020004" pitchFamily="2" charset="0"/>
                        <a:ea typeface="Inter" panose="0200050300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b="1" noProof="0" dirty="0">
                          <a:latin typeface="Inter" panose="02000503000000020004" pitchFamily="2" charset="0"/>
                          <a:ea typeface="Inter" panose="02000503000000020004" pitchFamily="2" charset="0"/>
                        </a:rPr>
                        <a:t>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b="1" noProof="0" dirty="0">
                          <a:latin typeface="Inter" panose="02000503000000020004" pitchFamily="2" charset="0"/>
                          <a:ea typeface="Inter" panose="02000503000000020004" pitchFamily="2" charset="0"/>
                        </a:rPr>
                        <a:t>Z</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b="1" noProof="0" dirty="0">
                          <a:latin typeface="Inter" panose="02000503000000020004" pitchFamily="2" charset="0"/>
                          <a:ea typeface="Inter" panose="02000503000000020004" pitchFamily="2" charset="0"/>
                        </a:rPr>
                        <a: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b="1" noProof="0" dirty="0">
                          <a:latin typeface="Inter" panose="02000503000000020004" pitchFamily="2" charset="0"/>
                          <a:ea typeface="Inter" panose="02000503000000020004" pitchFamily="2" charset="0"/>
                        </a:rPr>
                        <a:t>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87491636"/>
                  </a:ext>
                </a:extLst>
              </a:tr>
              <a:tr h="370840">
                <a:tc>
                  <a:txBody>
                    <a:bodyPr/>
                    <a:lstStyle/>
                    <a:p>
                      <a:pPr algn="ctr"/>
                      <a:r>
                        <a:rPr lang="en-GB" b="1" noProof="0" dirty="0">
                          <a:latin typeface="Inter" panose="02000503000000020004" pitchFamily="2" charset="0"/>
                          <a:ea typeface="Inter" panose="02000503000000020004" pitchFamily="2" charset="0"/>
                        </a:rPr>
                        <a:t>W</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b="1" noProof="0" dirty="0">
                          <a:latin typeface="Inter" panose="02000503000000020004" pitchFamily="2" charset="0"/>
                          <a:ea typeface="Inter" panose="02000503000000020004" pitchFamily="2" charset="0"/>
                        </a:rPr>
                        <a:t>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b="1" noProof="0" dirty="0">
                          <a:latin typeface="Inter" panose="02000503000000020004" pitchFamily="2" charset="0"/>
                          <a:ea typeface="Inter" panose="02000503000000020004" pitchFamily="2" charset="0"/>
                        </a:rPr>
                        <a:t>Q</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b="1" noProof="0" dirty="0">
                          <a:latin typeface="Inter" panose="02000503000000020004" pitchFamily="2" charset="0"/>
                          <a:ea typeface="Inter" panose="02000503000000020004" pitchFamily="2" charset="0"/>
                        </a:rPr>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b="1" noProof="0" dirty="0">
                          <a:latin typeface="Inter" panose="02000503000000020004" pitchFamily="2" charset="0"/>
                          <a:ea typeface="Inter" panose="02000503000000020004" pitchFamily="2" charset="0"/>
                        </a:rPr>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endParaRPr lang="en-GB" b="1" noProof="0" dirty="0">
                        <a:latin typeface="Inter" panose="02000503000000020004" pitchFamily="2" charset="0"/>
                        <a:ea typeface="Inter" panose="02000503000000020004" pitchFamily="2"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b="1" noProof="0" dirty="0">
                          <a:latin typeface="Inter" panose="02000503000000020004" pitchFamily="2" charset="0"/>
                          <a:ea typeface="Inter" panose="02000503000000020004" pitchFamily="2" charset="0"/>
                        </a:rPr>
                        <a: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b="1" noProof="0" dirty="0">
                          <a:latin typeface="Inter" panose="02000503000000020004" pitchFamily="2" charset="0"/>
                          <a:ea typeface="Inter" panose="02000503000000020004" pitchFamily="2" charset="0"/>
                        </a:rPr>
                        <a:t>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b="1" noProof="0" dirty="0">
                          <a:latin typeface="Inter" panose="02000503000000020004" pitchFamily="2" charset="0"/>
                          <a:ea typeface="Inter" panose="02000503000000020004" pitchFamily="2" charset="0"/>
                        </a:rPr>
                        <a:t>F</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b="1" noProof="0" dirty="0">
                          <a:latin typeface="Inter" panose="02000503000000020004" pitchFamily="2" charset="0"/>
                          <a:ea typeface="Inter" panose="02000503000000020004" pitchFamily="2" charset="0"/>
                        </a:rPr>
                        <a:t>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48283692"/>
                  </a:ext>
                </a:extLst>
              </a:tr>
            </a:tbl>
          </a:graphicData>
        </a:graphic>
      </p:graphicFrame>
      <mc:AlternateContent xmlns:mc="http://schemas.openxmlformats.org/markup-compatibility/2006" xmlns:a14="http://schemas.microsoft.com/office/drawing/2010/main">
        <mc:Choice Requires="a14">
          <p:sp>
            <p:nvSpPr>
              <p:cNvPr id="5" name="CasellaDiTesto 4">
                <a:extLst>
                  <a:ext uri="{FF2B5EF4-FFF2-40B4-BE49-F238E27FC236}">
                    <a16:creationId xmlns:a16="http://schemas.microsoft.com/office/drawing/2014/main" id="{C8D19E0B-DBA5-6FBB-9123-1A579AF9D403}"/>
                  </a:ext>
                </a:extLst>
              </p:cNvPr>
              <p:cNvSpPr txBox="1"/>
              <p:nvPr/>
            </p:nvSpPr>
            <p:spPr>
              <a:xfrm>
                <a:off x="1080000" y="1972236"/>
                <a:ext cx="2239396" cy="307777"/>
              </a:xfrm>
              <a:prstGeom prst="rect">
                <a:avLst/>
              </a:prstGeom>
              <a:noFill/>
            </p:spPr>
            <p:txBody>
              <a:bodyPr wrap="none" rtlCol="0">
                <a:spAutoFit/>
              </a:bodyPr>
              <a:lstStyle/>
              <a:p>
                <a:r>
                  <a:rPr lang="en-GB" noProof="0" dirty="0"/>
                  <a:t>More permutations (</a:t>
                </a:r>
                <a14:m>
                  <m:oMath xmlns:m="http://schemas.openxmlformats.org/officeDocument/2006/math">
                    <m:r>
                      <a:rPr lang="en-GB" i="1" noProof="0" smtClean="0">
                        <a:latin typeface="Cambria Math" panose="02040503050406030204" pitchFamily="18" charset="0"/>
                      </a:rPr>
                      <m:t>𝑙</m:t>
                    </m:r>
                    <m:r>
                      <a:rPr lang="en-GB" i="1" noProof="0" smtClean="0">
                        <a:latin typeface="Cambria Math" panose="02040503050406030204" pitchFamily="18" charset="0"/>
                      </a:rPr>
                      <m:t>=3</m:t>
                    </m:r>
                  </m:oMath>
                </a14:m>
                <a:r>
                  <a:rPr lang="en-GB" noProof="0" dirty="0"/>
                  <a:t>)</a:t>
                </a:r>
              </a:p>
            </p:txBody>
          </p:sp>
        </mc:Choice>
        <mc:Fallback xmlns="">
          <p:sp>
            <p:nvSpPr>
              <p:cNvPr id="5" name="CasellaDiTesto 4">
                <a:extLst>
                  <a:ext uri="{FF2B5EF4-FFF2-40B4-BE49-F238E27FC236}">
                    <a16:creationId xmlns:a16="http://schemas.microsoft.com/office/drawing/2014/main" id="{C8D19E0B-DBA5-6FBB-9123-1A579AF9D403}"/>
                  </a:ext>
                </a:extLst>
              </p:cNvPr>
              <p:cNvSpPr txBox="1">
                <a:spLocks noRot="1" noChangeAspect="1" noMove="1" noResize="1" noEditPoints="1" noAdjustHandles="1" noChangeArrowheads="1" noChangeShapeType="1" noTextEdit="1"/>
              </p:cNvSpPr>
              <p:nvPr/>
            </p:nvSpPr>
            <p:spPr>
              <a:xfrm>
                <a:off x="1080000" y="1972236"/>
                <a:ext cx="2239396" cy="307777"/>
              </a:xfrm>
              <a:prstGeom prst="rect">
                <a:avLst/>
              </a:prstGeom>
              <a:blipFill>
                <a:blip r:embed="rId4"/>
                <a:stretch>
                  <a:fillRect l="-562" t="-4000" b="-20000"/>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6" name="CasellaDiTesto 5">
                <a:extLst>
                  <a:ext uri="{FF2B5EF4-FFF2-40B4-BE49-F238E27FC236}">
                    <a16:creationId xmlns:a16="http://schemas.microsoft.com/office/drawing/2014/main" id="{80BB4146-8B17-3D7E-BFF1-4D6232E3F796}"/>
                  </a:ext>
                </a:extLst>
              </p:cNvPr>
              <p:cNvSpPr txBox="1"/>
              <p:nvPr/>
            </p:nvSpPr>
            <p:spPr>
              <a:xfrm>
                <a:off x="1080001" y="4019044"/>
                <a:ext cx="4573162" cy="523220"/>
              </a:xfrm>
              <a:prstGeom prst="rect">
                <a:avLst/>
              </a:prstGeom>
              <a:noFill/>
            </p:spPr>
            <p:txBody>
              <a:bodyPr wrap="square" rtlCol="0">
                <a:spAutoFit/>
              </a:bodyPr>
              <a:lstStyle/>
              <a:p>
                <a:r>
                  <a:rPr lang="en-GB" noProof="0" dirty="0"/>
                  <a:t>Replace symbol of text by using permutation </a:t>
                </a:r>
                <a14:m>
                  <m:oMath xmlns:m="http://schemas.openxmlformats.org/officeDocument/2006/math">
                    <m:r>
                      <a:rPr lang="en-GB" i="1" noProof="0" smtClean="0">
                        <a:latin typeface="Cambria Math" panose="02040503050406030204" pitchFamily="18" charset="0"/>
                      </a:rPr>
                      <m:t>𝑖</m:t>
                    </m:r>
                    <m:r>
                      <a:rPr lang="en-GB" b="0" i="1" noProof="0" smtClean="0">
                        <a:latin typeface="Cambria Math" panose="02040503050406030204" pitchFamily="18" charset="0"/>
                      </a:rPr>
                      <m:t>+1</m:t>
                    </m:r>
                  </m:oMath>
                </a14:m>
                <a:r>
                  <a:rPr lang="en-GB" noProof="0" dirty="0"/>
                  <a:t>, where </a:t>
                </a:r>
                <a14:m>
                  <m:oMath xmlns:m="http://schemas.openxmlformats.org/officeDocument/2006/math">
                    <m:r>
                      <a:rPr lang="en-GB" i="1" noProof="0" smtClean="0">
                        <a:latin typeface="Cambria Math" panose="02040503050406030204" pitchFamily="18" charset="0"/>
                      </a:rPr>
                      <m:t>𝑖</m:t>
                    </m:r>
                  </m:oMath>
                </a14:m>
                <a:r>
                  <a:rPr lang="en-GB" noProof="0" dirty="0"/>
                  <a:t> starts by 0 and increases mod </a:t>
                </a:r>
                <a14:m>
                  <m:oMath xmlns:m="http://schemas.openxmlformats.org/officeDocument/2006/math">
                    <m:r>
                      <a:rPr lang="en-GB" i="1" noProof="0" smtClean="0">
                        <a:latin typeface="Cambria Math" panose="02040503050406030204" pitchFamily="18" charset="0"/>
                      </a:rPr>
                      <m:t>𝑙</m:t>
                    </m:r>
                  </m:oMath>
                </a14:m>
                <a:r>
                  <a:rPr lang="en-GB" noProof="0" dirty="0"/>
                  <a:t> </a:t>
                </a:r>
              </a:p>
            </p:txBody>
          </p:sp>
        </mc:Choice>
        <mc:Fallback xmlns="">
          <p:sp>
            <p:nvSpPr>
              <p:cNvPr id="6" name="CasellaDiTesto 5">
                <a:extLst>
                  <a:ext uri="{FF2B5EF4-FFF2-40B4-BE49-F238E27FC236}">
                    <a16:creationId xmlns:a16="http://schemas.microsoft.com/office/drawing/2014/main" id="{80BB4146-8B17-3D7E-BFF1-4D6232E3F796}"/>
                  </a:ext>
                </a:extLst>
              </p:cNvPr>
              <p:cNvSpPr txBox="1">
                <a:spLocks noRot="1" noChangeAspect="1" noMove="1" noResize="1" noEditPoints="1" noAdjustHandles="1" noChangeArrowheads="1" noChangeShapeType="1" noTextEdit="1"/>
              </p:cNvSpPr>
              <p:nvPr/>
            </p:nvSpPr>
            <p:spPr>
              <a:xfrm>
                <a:off x="1080001" y="4019044"/>
                <a:ext cx="4573162" cy="523220"/>
              </a:xfrm>
              <a:prstGeom prst="rect">
                <a:avLst/>
              </a:prstGeom>
              <a:blipFill>
                <a:blip r:embed="rId5"/>
                <a:stretch>
                  <a:fillRect l="-277" t="-2381" b="-9524"/>
                </a:stretch>
              </a:blipFill>
            </p:spPr>
            <p:txBody>
              <a:bodyPr/>
              <a:lstStyle/>
              <a:p>
                <a:r>
                  <a:rPr lang="it-IT">
                    <a:noFill/>
                  </a:rPr>
                  <a:t> </a:t>
                </a:r>
              </a:p>
            </p:txBody>
          </p:sp>
        </mc:Fallback>
      </mc:AlternateContent>
      <p:sp>
        <p:nvSpPr>
          <p:cNvPr id="7" name="CasellaDiTesto 6">
            <a:extLst>
              <a:ext uri="{FF2B5EF4-FFF2-40B4-BE49-F238E27FC236}">
                <a16:creationId xmlns:a16="http://schemas.microsoft.com/office/drawing/2014/main" id="{A42F7BD1-4616-7B00-7138-A157B034644C}"/>
              </a:ext>
            </a:extLst>
          </p:cNvPr>
          <p:cNvSpPr txBox="1"/>
          <p:nvPr/>
        </p:nvSpPr>
        <p:spPr>
          <a:xfrm>
            <a:off x="5374720" y="2389205"/>
            <a:ext cx="298480" cy="307777"/>
          </a:xfrm>
          <a:prstGeom prst="rect">
            <a:avLst/>
          </a:prstGeom>
          <a:noFill/>
        </p:spPr>
        <p:txBody>
          <a:bodyPr wrap="none" rtlCol="0">
            <a:spAutoFit/>
          </a:bodyPr>
          <a:lstStyle/>
          <a:p>
            <a:r>
              <a:rPr lang="en-GB" noProof="0" dirty="0">
                <a:solidFill>
                  <a:schemeClr val="accent2"/>
                </a:solidFill>
                <a:latin typeface="Inter" panose="02000503000000020004" pitchFamily="2" charset="0"/>
                <a:ea typeface="Inter" panose="02000503000000020004" pitchFamily="2" charset="0"/>
              </a:rPr>
              <a:t>0</a:t>
            </a:r>
          </a:p>
        </p:txBody>
      </p:sp>
      <p:sp>
        <p:nvSpPr>
          <p:cNvPr id="8" name="CasellaDiTesto 7">
            <a:extLst>
              <a:ext uri="{FF2B5EF4-FFF2-40B4-BE49-F238E27FC236}">
                <a16:creationId xmlns:a16="http://schemas.microsoft.com/office/drawing/2014/main" id="{C36121DB-F2B4-3F40-46A8-9BA9B3C61F55}"/>
              </a:ext>
            </a:extLst>
          </p:cNvPr>
          <p:cNvSpPr txBox="1"/>
          <p:nvPr/>
        </p:nvSpPr>
        <p:spPr>
          <a:xfrm>
            <a:off x="5394758" y="2743172"/>
            <a:ext cx="258404" cy="307777"/>
          </a:xfrm>
          <a:prstGeom prst="rect">
            <a:avLst/>
          </a:prstGeom>
          <a:noFill/>
        </p:spPr>
        <p:txBody>
          <a:bodyPr wrap="none" rtlCol="0">
            <a:spAutoFit/>
          </a:bodyPr>
          <a:lstStyle/>
          <a:p>
            <a:r>
              <a:rPr lang="en-GB" noProof="0" dirty="0">
                <a:solidFill>
                  <a:schemeClr val="accent2"/>
                </a:solidFill>
                <a:latin typeface="Inter" panose="02000503000000020004" pitchFamily="2" charset="0"/>
                <a:ea typeface="Inter" panose="02000503000000020004" pitchFamily="2" charset="0"/>
              </a:rPr>
              <a:t>1</a:t>
            </a:r>
          </a:p>
        </p:txBody>
      </p:sp>
      <p:sp>
        <p:nvSpPr>
          <p:cNvPr id="9" name="CasellaDiTesto 8">
            <a:extLst>
              <a:ext uri="{FF2B5EF4-FFF2-40B4-BE49-F238E27FC236}">
                <a16:creationId xmlns:a16="http://schemas.microsoft.com/office/drawing/2014/main" id="{9FE594C1-0368-B680-29B3-2303EC6066C4}"/>
              </a:ext>
            </a:extLst>
          </p:cNvPr>
          <p:cNvSpPr txBox="1"/>
          <p:nvPr/>
        </p:nvSpPr>
        <p:spPr>
          <a:xfrm>
            <a:off x="5377125" y="3099479"/>
            <a:ext cx="293670" cy="307777"/>
          </a:xfrm>
          <a:prstGeom prst="rect">
            <a:avLst/>
          </a:prstGeom>
          <a:noFill/>
        </p:spPr>
        <p:txBody>
          <a:bodyPr wrap="none" rtlCol="0">
            <a:spAutoFit/>
          </a:bodyPr>
          <a:lstStyle/>
          <a:p>
            <a:r>
              <a:rPr lang="en-GB" noProof="0" dirty="0">
                <a:solidFill>
                  <a:schemeClr val="accent2"/>
                </a:solidFill>
                <a:latin typeface="Inter" panose="02000503000000020004" pitchFamily="2" charset="0"/>
                <a:ea typeface="Inter" panose="02000503000000020004" pitchFamily="2" charset="0"/>
              </a:rPr>
              <a:t>2</a:t>
            </a:r>
          </a:p>
        </p:txBody>
      </p:sp>
      <p:sp>
        <p:nvSpPr>
          <p:cNvPr id="10" name="CasellaDiTesto 9">
            <a:extLst>
              <a:ext uri="{FF2B5EF4-FFF2-40B4-BE49-F238E27FC236}">
                <a16:creationId xmlns:a16="http://schemas.microsoft.com/office/drawing/2014/main" id="{79D8FB6C-51A3-84F4-0DFE-D16216F996D0}"/>
              </a:ext>
            </a:extLst>
          </p:cNvPr>
          <p:cNvSpPr txBox="1"/>
          <p:nvPr/>
        </p:nvSpPr>
        <p:spPr>
          <a:xfrm>
            <a:off x="5376323" y="3467474"/>
            <a:ext cx="295274" cy="307777"/>
          </a:xfrm>
          <a:prstGeom prst="rect">
            <a:avLst/>
          </a:prstGeom>
          <a:noFill/>
        </p:spPr>
        <p:txBody>
          <a:bodyPr wrap="none" rtlCol="0">
            <a:spAutoFit/>
          </a:bodyPr>
          <a:lstStyle/>
          <a:p>
            <a:r>
              <a:rPr lang="en-GB" noProof="0" dirty="0">
                <a:solidFill>
                  <a:schemeClr val="accent2"/>
                </a:solidFill>
                <a:latin typeface="Inter" panose="02000503000000020004" pitchFamily="2" charset="0"/>
                <a:ea typeface="Inter" panose="02000503000000020004" pitchFamily="2" charset="0"/>
              </a:rPr>
              <a:t>3</a:t>
            </a:r>
          </a:p>
        </p:txBody>
      </p:sp>
      <p:sp>
        <p:nvSpPr>
          <p:cNvPr id="11" name="CasellaDiTesto 10">
            <a:extLst>
              <a:ext uri="{FF2B5EF4-FFF2-40B4-BE49-F238E27FC236}">
                <a16:creationId xmlns:a16="http://schemas.microsoft.com/office/drawing/2014/main" id="{7914FA26-3674-A669-3CF1-9DEC8D442C0F}"/>
              </a:ext>
            </a:extLst>
          </p:cNvPr>
          <p:cNvSpPr txBox="1"/>
          <p:nvPr/>
        </p:nvSpPr>
        <p:spPr>
          <a:xfrm>
            <a:off x="5523960" y="1623530"/>
            <a:ext cx="2332189" cy="523220"/>
          </a:xfrm>
          <a:prstGeom prst="rect">
            <a:avLst/>
          </a:prstGeom>
          <a:noFill/>
        </p:spPr>
        <p:txBody>
          <a:bodyPr wrap="square" rtlCol="0">
            <a:spAutoFit/>
          </a:bodyPr>
          <a:lstStyle/>
          <a:p>
            <a:r>
              <a:rPr lang="en-GB" noProof="0" dirty="0">
                <a:solidFill>
                  <a:schemeClr val="accent2"/>
                </a:solidFill>
              </a:rPr>
              <a:t>if long enough frequency analysis still effective</a:t>
            </a:r>
          </a:p>
        </p:txBody>
      </p:sp>
    </p:spTree>
    <p:extLst>
      <p:ext uri="{BB962C8B-B14F-4D97-AF65-F5344CB8AC3E}">
        <p14:creationId xmlns:p14="http://schemas.microsoft.com/office/powerpoint/2010/main" val="1705397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87">
          <a:extLst>
            <a:ext uri="{FF2B5EF4-FFF2-40B4-BE49-F238E27FC236}">
              <a16:creationId xmlns:a16="http://schemas.microsoft.com/office/drawing/2014/main" id="{82C59DBE-AF36-AF41-644A-B604436CF564}"/>
            </a:ext>
          </a:extLst>
        </p:cNvPr>
        <p:cNvGrpSpPr/>
        <p:nvPr/>
      </p:nvGrpSpPr>
      <p:grpSpPr>
        <a:xfrm>
          <a:off x="0" y="0"/>
          <a:ext cx="0" cy="0"/>
          <a:chOff x="0" y="0"/>
          <a:chExt cx="0" cy="0"/>
        </a:xfrm>
      </p:grpSpPr>
      <p:cxnSp>
        <p:nvCxnSpPr>
          <p:cNvPr id="88" name="Google Shape;88;p14">
            <a:extLst>
              <a:ext uri="{FF2B5EF4-FFF2-40B4-BE49-F238E27FC236}">
                <a16:creationId xmlns:a16="http://schemas.microsoft.com/office/drawing/2014/main" id="{159CEF85-E46F-C16B-D9D9-B7DF2E9BD488}"/>
              </a:ext>
            </a:extLst>
          </p:cNvPr>
          <p:cNvCxnSpPr/>
          <p:nvPr/>
        </p:nvCxnSpPr>
        <p:spPr>
          <a:xfrm>
            <a:off x="581350" y="0"/>
            <a:ext cx="0" cy="837600"/>
          </a:xfrm>
          <a:prstGeom prst="straightConnector1">
            <a:avLst/>
          </a:prstGeom>
          <a:noFill/>
          <a:ln w="9525" cap="flat" cmpd="sng">
            <a:solidFill>
              <a:schemeClr val="dk2"/>
            </a:solidFill>
            <a:prstDash val="dot"/>
            <a:round/>
            <a:headEnd type="none" w="med" len="med"/>
            <a:tailEnd type="none" w="med" len="med"/>
          </a:ln>
        </p:spPr>
      </p:cxnSp>
      <p:cxnSp>
        <p:nvCxnSpPr>
          <p:cNvPr id="89" name="Google Shape;89;p14">
            <a:extLst>
              <a:ext uri="{FF2B5EF4-FFF2-40B4-BE49-F238E27FC236}">
                <a16:creationId xmlns:a16="http://schemas.microsoft.com/office/drawing/2014/main" id="{C5197AD3-91D9-9DDB-7CB5-249A9E6D450B}"/>
              </a:ext>
            </a:extLst>
          </p:cNvPr>
          <p:cNvCxnSpPr/>
          <p:nvPr/>
        </p:nvCxnSpPr>
        <p:spPr>
          <a:xfrm>
            <a:off x="581350" y="1344675"/>
            <a:ext cx="0" cy="2961300"/>
          </a:xfrm>
          <a:prstGeom prst="straightConnector1">
            <a:avLst/>
          </a:prstGeom>
          <a:noFill/>
          <a:ln w="9525" cap="flat" cmpd="sng">
            <a:solidFill>
              <a:schemeClr val="dk2"/>
            </a:solidFill>
            <a:prstDash val="dot"/>
            <a:round/>
            <a:headEnd type="none" w="med" len="med"/>
            <a:tailEnd type="none" w="med" len="med"/>
          </a:ln>
        </p:spPr>
      </p:cxnSp>
      <p:sp>
        <p:nvSpPr>
          <p:cNvPr id="90" name="Google Shape;90;p14">
            <a:extLst>
              <a:ext uri="{FF2B5EF4-FFF2-40B4-BE49-F238E27FC236}">
                <a16:creationId xmlns:a16="http://schemas.microsoft.com/office/drawing/2014/main" id="{04FD65F0-1A34-B430-5AF6-C55E9B0BBA1E}"/>
              </a:ext>
            </a:extLst>
          </p:cNvPr>
          <p:cNvSpPr txBox="1">
            <a:spLocks noGrp="1"/>
          </p:cNvSpPr>
          <p:nvPr>
            <p:ph type="sldNum" idx="12"/>
          </p:nvPr>
        </p:nvSpPr>
        <p:spPr>
          <a:xfrm>
            <a:off x="360008" y="4490217"/>
            <a:ext cx="548700" cy="3936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fld id="{00000000-1234-1234-1234-123412341234}" type="slidenum">
              <a:rPr lang="en-GB" noProof="0" smtClean="0"/>
              <a:t>12</a:t>
            </a:fld>
            <a:endParaRPr lang="en-GB" noProof="0" dirty="0"/>
          </a:p>
        </p:txBody>
      </p:sp>
      <p:sp>
        <p:nvSpPr>
          <p:cNvPr id="93" name="Google Shape;93;p14">
            <a:extLst>
              <a:ext uri="{FF2B5EF4-FFF2-40B4-BE49-F238E27FC236}">
                <a16:creationId xmlns:a16="http://schemas.microsoft.com/office/drawing/2014/main" id="{F982C462-5BA1-2DFF-E9D1-E6E5F6678CE8}"/>
              </a:ext>
            </a:extLst>
          </p:cNvPr>
          <p:cNvSpPr txBox="1">
            <a:spLocks noGrp="1"/>
          </p:cNvSpPr>
          <p:nvPr>
            <p:ph type="title"/>
          </p:nvPr>
        </p:nvSpPr>
        <p:spPr>
          <a:xfrm>
            <a:off x="1080000" y="900000"/>
            <a:ext cx="5972700" cy="6750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noProof="0" dirty="0">
                <a:solidFill>
                  <a:schemeClr val="accent2"/>
                </a:solidFill>
              </a:rPr>
              <a:t>Enigma</a:t>
            </a:r>
          </a:p>
        </p:txBody>
      </p:sp>
      <p:sp>
        <p:nvSpPr>
          <p:cNvPr id="5" name="CasellaDiTesto 4">
            <a:extLst>
              <a:ext uri="{FF2B5EF4-FFF2-40B4-BE49-F238E27FC236}">
                <a16:creationId xmlns:a16="http://schemas.microsoft.com/office/drawing/2014/main" id="{FB2C1549-2DB3-0DF2-11E5-8ECBA44C4AD5}"/>
              </a:ext>
            </a:extLst>
          </p:cNvPr>
          <p:cNvSpPr txBox="1"/>
          <p:nvPr/>
        </p:nvSpPr>
        <p:spPr>
          <a:xfrm>
            <a:off x="1080002" y="1972236"/>
            <a:ext cx="3749694" cy="1600438"/>
          </a:xfrm>
          <a:prstGeom prst="rect">
            <a:avLst/>
          </a:prstGeom>
          <a:noFill/>
        </p:spPr>
        <p:txBody>
          <a:bodyPr wrap="square" rtlCol="0">
            <a:spAutoFit/>
          </a:bodyPr>
          <a:lstStyle/>
          <a:p>
            <a:pPr marL="285750" indent="-285750">
              <a:buFont typeface="Arial" panose="020B0604020202020204" pitchFamily="34" charset="0"/>
              <a:buChar char="•"/>
            </a:pPr>
            <a:r>
              <a:rPr lang="en-GB" noProof="0" dirty="0">
                <a:latin typeface="Inter" panose="02000503000000020004" pitchFamily="2" charset="0"/>
                <a:ea typeface="Inter" panose="02000503000000020004" pitchFamily="2" charset="0"/>
              </a:rPr>
              <a:t>one of the most advanced ciphers among the ancients (WWII)</a:t>
            </a:r>
          </a:p>
          <a:p>
            <a:pPr marL="285750" indent="-285750">
              <a:buFont typeface="Arial" panose="020B0604020202020204" pitchFamily="34" charset="0"/>
              <a:buChar char="•"/>
            </a:pPr>
            <a:r>
              <a:rPr lang="en-GB" noProof="0" dirty="0">
                <a:latin typeface="Inter" panose="02000503000000020004" pitchFamily="2" charset="0"/>
                <a:ea typeface="Inter" panose="02000503000000020004" pitchFamily="2" charset="0"/>
              </a:rPr>
              <a:t>it encrypted each letter by passing it through a series of rotating electrical rotors, producing a different substitution with every keystroke</a:t>
            </a:r>
          </a:p>
          <a:p>
            <a:pPr marL="285750" indent="-285750">
              <a:buFont typeface="Arial" panose="020B0604020202020204" pitchFamily="34" charset="0"/>
              <a:buChar char="•"/>
            </a:pPr>
            <a:r>
              <a:rPr lang="en-GB" noProof="0" dirty="0">
                <a:latin typeface="Inter" panose="02000503000000020004" pitchFamily="2" charset="0"/>
                <a:ea typeface="Inter" panose="02000503000000020004" pitchFamily="2" charset="0"/>
              </a:rPr>
              <a:t>broken by allied at Bletchley Park</a:t>
            </a:r>
          </a:p>
        </p:txBody>
      </p:sp>
      <mc:AlternateContent xmlns:mc="http://schemas.openxmlformats.org/markup-compatibility/2006" xmlns:a14="http://schemas.microsoft.com/office/drawing/2010/main">
        <mc:Choice Requires="a14">
          <p:sp>
            <p:nvSpPr>
              <p:cNvPr id="11" name="CasellaDiTesto 10">
                <a:extLst>
                  <a:ext uri="{FF2B5EF4-FFF2-40B4-BE49-F238E27FC236}">
                    <a16:creationId xmlns:a16="http://schemas.microsoft.com/office/drawing/2014/main" id="{B9E4CD53-F755-3CA7-C772-56C654166654}"/>
                  </a:ext>
                </a:extLst>
              </p:cNvPr>
              <p:cNvSpPr txBox="1"/>
              <p:nvPr/>
            </p:nvSpPr>
            <p:spPr>
              <a:xfrm>
                <a:off x="1080000" y="3830320"/>
                <a:ext cx="4349335" cy="1097736"/>
              </a:xfrm>
              <a:prstGeom prst="rect">
                <a:avLst/>
              </a:prstGeom>
              <a:noFill/>
            </p:spPr>
            <p:txBody>
              <a:bodyPr wrap="square" rtlCol="0">
                <a:spAutoFit/>
              </a:bodyPr>
              <a:lstStyle/>
              <a:p>
                <a:pPr marL="285750" indent="-285750">
                  <a:buFont typeface="Arial" panose="020B0604020202020204" pitchFamily="34" charset="0"/>
                  <a:buChar char="•"/>
                </a:pPr>
                <a:r>
                  <a:rPr lang="en-GB" noProof="0" dirty="0">
                    <a:solidFill>
                      <a:schemeClr val="accent2"/>
                    </a:solidFill>
                    <a:latin typeface="Inter" panose="02000503000000020004" pitchFamily="2" charset="0"/>
                    <a:ea typeface="Inter" panose="02000503000000020004" pitchFamily="2" charset="0"/>
                  </a:rPr>
                  <a:t>easily broken by a </a:t>
                </a:r>
                <a:r>
                  <a:rPr lang="en-GB" i="1" noProof="0" dirty="0">
                    <a:solidFill>
                      <a:schemeClr val="accent2"/>
                    </a:solidFill>
                    <a:latin typeface="Inter" panose="02000503000000020004" pitchFamily="2" charset="0"/>
                    <a:ea typeface="Inter" panose="02000503000000020004" pitchFamily="2" charset="0"/>
                  </a:rPr>
                  <a:t>computer</a:t>
                </a:r>
                <a:r>
                  <a:rPr lang="en-GB" noProof="0" dirty="0">
                    <a:solidFill>
                      <a:schemeClr val="accent2"/>
                    </a:solidFill>
                    <a:latin typeface="Inter" panose="02000503000000020004" pitchFamily="2" charset="0"/>
                    <a:ea typeface="Inter" panose="02000503000000020004" pitchFamily="2" charset="0"/>
                  </a:rPr>
                  <a:t> because of the limited </a:t>
                </a:r>
                <a:r>
                  <a:rPr lang="en-GB" noProof="0" dirty="0" err="1">
                    <a:solidFill>
                      <a:schemeClr val="accent2"/>
                    </a:solidFill>
                    <a:latin typeface="Inter" panose="02000503000000020004" pitchFamily="2" charset="0"/>
                    <a:ea typeface="Inter" panose="02000503000000020004" pitchFamily="2" charset="0"/>
                  </a:rPr>
                  <a:t>keyspace</a:t>
                </a:r>
                <a:r>
                  <a:rPr lang="en-GB" noProof="0" dirty="0">
                    <a:solidFill>
                      <a:schemeClr val="accent2"/>
                    </a:solidFill>
                    <a:latin typeface="Inter" panose="02000503000000020004" pitchFamily="2" charset="0"/>
                    <a:ea typeface="Inter" panose="02000503000000020004" pitchFamily="2" charset="0"/>
                  </a:rPr>
                  <a:t> </a:t>
                </a:r>
                <a14:m>
                  <m:oMath xmlns:m="http://schemas.openxmlformats.org/officeDocument/2006/math">
                    <m:r>
                      <a:rPr lang="en-GB" i="1" noProof="0" smtClean="0">
                        <a:solidFill>
                          <a:schemeClr val="accent2"/>
                        </a:solidFill>
                        <a:latin typeface="Cambria Math" panose="02040503050406030204" pitchFamily="18" charset="0"/>
                        <a:ea typeface="Inter" panose="02000503000000020004" pitchFamily="2" charset="0"/>
                      </a:rPr>
                      <m:t>≈10</m:t>
                    </m:r>
                    <m:r>
                      <a:rPr lang="en-GB" i="1" baseline="30000" noProof="0" smtClean="0">
                        <a:solidFill>
                          <a:schemeClr val="accent2"/>
                        </a:solidFill>
                        <a:latin typeface="Cambria Math" panose="02040503050406030204" pitchFamily="18" charset="0"/>
                        <a:ea typeface="Inter" panose="02000503000000020004" pitchFamily="2" charset="0"/>
                      </a:rPr>
                      <m:t>23</m:t>
                    </m:r>
                    <m:r>
                      <a:rPr lang="en-GB" i="1" noProof="0" smtClean="0">
                        <a:solidFill>
                          <a:schemeClr val="accent2"/>
                        </a:solidFill>
                        <a:latin typeface="Cambria Math" panose="02040503050406030204" pitchFamily="18" charset="0"/>
                        <a:ea typeface="Inter" panose="02000503000000020004" pitchFamily="2" charset="0"/>
                      </a:rPr>
                      <m:t> </m:t>
                    </m:r>
                  </m:oMath>
                </a14:m>
                <a:r>
                  <a:rPr lang="en-GB" noProof="0" dirty="0">
                    <a:solidFill>
                      <a:schemeClr val="accent2"/>
                    </a:solidFill>
                    <a:latin typeface="Inter" panose="02000503000000020004" pitchFamily="2" charset="0"/>
                    <a:ea typeface="Inter" panose="02000503000000020004" pitchFamily="2" charset="0"/>
                  </a:rPr>
                  <a:t>to </a:t>
                </a:r>
                <a14:m>
                  <m:oMath xmlns:m="http://schemas.openxmlformats.org/officeDocument/2006/math">
                    <m:r>
                      <a:rPr lang="en-GB" i="1" noProof="0" smtClean="0">
                        <a:solidFill>
                          <a:schemeClr val="accent2"/>
                        </a:solidFill>
                        <a:latin typeface="Cambria Math" panose="02040503050406030204" pitchFamily="18" charset="0"/>
                        <a:ea typeface="Inter" panose="02000503000000020004" pitchFamily="2" charset="0"/>
                      </a:rPr>
                      <m:t>10</m:t>
                    </m:r>
                    <m:r>
                      <a:rPr lang="en-GB" i="1" baseline="30000" noProof="0" smtClean="0">
                        <a:solidFill>
                          <a:schemeClr val="accent2"/>
                        </a:solidFill>
                        <a:latin typeface="Cambria Math" panose="02040503050406030204" pitchFamily="18" charset="0"/>
                        <a:ea typeface="Inter" panose="02000503000000020004" pitchFamily="2" charset="0"/>
                      </a:rPr>
                      <m:t>26</m:t>
                    </m:r>
                  </m:oMath>
                </a14:m>
                <a:endParaRPr lang="en-GB" baseline="30000" noProof="0" dirty="0">
                  <a:solidFill>
                    <a:schemeClr val="accent2"/>
                  </a:solidFill>
                  <a:latin typeface="Inter" panose="02000503000000020004" pitchFamily="2" charset="0"/>
                  <a:ea typeface="Inter" panose="02000503000000020004" pitchFamily="2" charset="0"/>
                </a:endParaRPr>
              </a:p>
              <a:p>
                <a:pPr marL="285750" indent="-285750">
                  <a:buFont typeface="Arial" panose="020B0604020202020204" pitchFamily="34" charset="0"/>
                  <a:buChar char="•"/>
                </a:pPr>
                <a:r>
                  <a:rPr lang="en-GB" noProof="0" dirty="0">
                    <a:solidFill>
                      <a:schemeClr val="accent2"/>
                    </a:solidFill>
                    <a:latin typeface="Inter" panose="02000503000000020004" pitchFamily="2" charset="0"/>
                    <a:ea typeface="Inter" panose="02000503000000020004" pitchFamily="2" charset="0"/>
                  </a:rPr>
                  <a:t>see</a:t>
                </a:r>
                <a:r>
                  <a:rPr lang="en-GB" noProof="0" dirty="0">
                    <a:latin typeface="Inter" panose="02000503000000020004" pitchFamily="2" charset="0"/>
                    <a:ea typeface="Inter" panose="02000503000000020004" pitchFamily="2" charset="0"/>
                  </a:rPr>
                  <a:t> </a:t>
                </a:r>
                <a:r>
                  <a:rPr lang="en-GB" noProof="0" dirty="0">
                    <a:latin typeface="Inter" panose="02000503000000020004" pitchFamily="2" charset="0"/>
                    <a:ea typeface="Inter" panose="02000503000000020004" pitchFamily="2" charset="0"/>
                    <a:hlinkClick r:id="rId3"/>
                  </a:rPr>
                  <a:t>https://cryptii.com/pipes/enigma-machine</a:t>
                </a:r>
                <a:r>
                  <a:rPr lang="en-GB" noProof="0" dirty="0">
                    <a:latin typeface="Inter" panose="02000503000000020004" pitchFamily="2" charset="0"/>
                    <a:ea typeface="Inter" panose="02000503000000020004" pitchFamily="2" charset="0"/>
                  </a:rPr>
                  <a:t> </a:t>
                </a:r>
              </a:p>
              <a:p>
                <a:pPr marL="285750" indent="-285750">
                  <a:buFont typeface="Arial" panose="020B0604020202020204" pitchFamily="34" charset="0"/>
                  <a:buChar char="•"/>
                </a:pPr>
                <a:endParaRPr lang="en-GB" baseline="30000" noProof="0" dirty="0">
                  <a:solidFill>
                    <a:schemeClr val="accent2"/>
                  </a:solidFill>
                  <a:latin typeface="Inter" panose="02000503000000020004" pitchFamily="2" charset="0"/>
                  <a:ea typeface="Inter" panose="02000503000000020004" pitchFamily="2" charset="0"/>
                </a:endParaRPr>
              </a:p>
            </p:txBody>
          </p:sp>
        </mc:Choice>
        <mc:Fallback xmlns="">
          <p:sp>
            <p:nvSpPr>
              <p:cNvPr id="11" name="CasellaDiTesto 10">
                <a:extLst>
                  <a:ext uri="{FF2B5EF4-FFF2-40B4-BE49-F238E27FC236}">
                    <a16:creationId xmlns:a16="http://schemas.microsoft.com/office/drawing/2014/main" id="{B9E4CD53-F755-3CA7-C772-56C654166654}"/>
                  </a:ext>
                </a:extLst>
              </p:cNvPr>
              <p:cNvSpPr txBox="1">
                <a:spLocks noRot="1" noChangeAspect="1" noMove="1" noResize="1" noEditPoints="1" noAdjustHandles="1" noChangeArrowheads="1" noChangeShapeType="1" noTextEdit="1"/>
              </p:cNvSpPr>
              <p:nvPr/>
            </p:nvSpPr>
            <p:spPr>
              <a:xfrm>
                <a:off x="1080000" y="3830320"/>
                <a:ext cx="4349335" cy="1097736"/>
              </a:xfrm>
              <a:prstGeom prst="rect">
                <a:avLst/>
              </a:prstGeom>
              <a:blipFill>
                <a:blip r:embed="rId5"/>
                <a:stretch>
                  <a:fillRect t="-1149"/>
                </a:stretch>
              </a:blipFill>
            </p:spPr>
            <p:txBody>
              <a:bodyPr/>
              <a:lstStyle/>
              <a:p>
                <a:r>
                  <a:rPr lang="it-IT">
                    <a:noFill/>
                  </a:rPr>
                  <a:t> </a:t>
                </a:r>
              </a:p>
            </p:txBody>
          </p:sp>
        </mc:Fallback>
      </mc:AlternateContent>
      <p:pic>
        <p:nvPicPr>
          <p:cNvPr id="2" name="Immagine 1">
            <a:extLst>
              <a:ext uri="{FF2B5EF4-FFF2-40B4-BE49-F238E27FC236}">
                <a16:creationId xmlns:a16="http://schemas.microsoft.com/office/drawing/2014/main" id="{BA22986E-B162-861B-9C71-2F9EF2B60F0B}"/>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789440" y="583741"/>
            <a:ext cx="3107110" cy="3107110"/>
          </a:xfrm>
          <a:prstGeom prst="rect">
            <a:avLst/>
          </a:prstGeom>
        </p:spPr>
      </p:pic>
    </p:spTree>
    <p:extLst>
      <p:ext uri="{BB962C8B-B14F-4D97-AF65-F5344CB8AC3E}">
        <p14:creationId xmlns:p14="http://schemas.microsoft.com/office/powerpoint/2010/main" val="1548774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7">
          <a:extLst>
            <a:ext uri="{FF2B5EF4-FFF2-40B4-BE49-F238E27FC236}">
              <a16:creationId xmlns:a16="http://schemas.microsoft.com/office/drawing/2014/main" id="{89382336-2E99-8BB7-3DA6-DBD4645E4FFF}"/>
            </a:ext>
          </a:extLst>
        </p:cNvPr>
        <p:cNvGrpSpPr/>
        <p:nvPr/>
      </p:nvGrpSpPr>
      <p:grpSpPr>
        <a:xfrm>
          <a:off x="0" y="0"/>
          <a:ext cx="0" cy="0"/>
          <a:chOff x="0" y="0"/>
          <a:chExt cx="0" cy="0"/>
        </a:xfrm>
      </p:grpSpPr>
      <p:cxnSp>
        <p:nvCxnSpPr>
          <p:cNvPr id="88" name="Google Shape;88;p14">
            <a:extLst>
              <a:ext uri="{FF2B5EF4-FFF2-40B4-BE49-F238E27FC236}">
                <a16:creationId xmlns:a16="http://schemas.microsoft.com/office/drawing/2014/main" id="{365C55C7-364E-865D-C07A-9C0007D684E1}"/>
              </a:ext>
            </a:extLst>
          </p:cNvPr>
          <p:cNvCxnSpPr/>
          <p:nvPr/>
        </p:nvCxnSpPr>
        <p:spPr>
          <a:xfrm>
            <a:off x="581350" y="0"/>
            <a:ext cx="0" cy="837600"/>
          </a:xfrm>
          <a:prstGeom prst="straightConnector1">
            <a:avLst/>
          </a:prstGeom>
          <a:noFill/>
          <a:ln w="9525" cap="flat" cmpd="sng">
            <a:solidFill>
              <a:schemeClr val="dk2"/>
            </a:solidFill>
            <a:prstDash val="dot"/>
            <a:round/>
            <a:headEnd type="none" w="med" len="med"/>
            <a:tailEnd type="none" w="med" len="med"/>
          </a:ln>
        </p:spPr>
      </p:cxnSp>
      <p:cxnSp>
        <p:nvCxnSpPr>
          <p:cNvPr id="89" name="Google Shape;89;p14">
            <a:extLst>
              <a:ext uri="{FF2B5EF4-FFF2-40B4-BE49-F238E27FC236}">
                <a16:creationId xmlns:a16="http://schemas.microsoft.com/office/drawing/2014/main" id="{DB819D9F-F617-FD57-E147-77DD08CBDCDC}"/>
              </a:ext>
            </a:extLst>
          </p:cNvPr>
          <p:cNvCxnSpPr/>
          <p:nvPr/>
        </p:nvCxnSpPr>
        <p:spPr>
          <a:xfrm>
            <a:off x="581350" y="1344675"/>
            <a:ext cx="0" cy="2961300"/>
          </a:xfrm>
          <a:prstGeom prst="straightConnector1">
            <a:avLst/>
          </a:prstGeom>
          <a:noFill/>
          <a:ln w="9525" cap="flat" cmpd="sng">
            <a:solidFill>
              <a:schemeClr val="dk2"/>
            </a:solidFill>
            <a:prstDash val="dot"/>
            <a:round/>
            <a:headEnd type="none" w="med" len="med"/>
            <a:tailEnd type="none" w="med" len="med"/>
          </a:ln>
        </p:spPr>
      </p:cxnSp>
      <p:sp>
        <p:nvSpPr>
          <p:cNvPr id="90" name="Google Shape;90;p14">
            <a:extLst>
              <a:ext uri="{FF2B5EF4-FFF2-40B4-BE49-F238E27FC236}">
                <a16:creationId xmlns:a16="http://schemas.microsoft.com/office/drawing/2014/main" id="{CBD8A58F-F4A1-2FEC-9849-8C7CA8EFCF8E}"/>
              </a:ext>
            </a:extLst>
          </p:cNvPr>
          <p:cNvSpPr txBox="1">
            <a:spLocks noGrp="1"/>
          </p:cNvSpPr>
          <p:nvPr>
            <p:ph type="sldNum" idx="12"/>
          </p:nvPr>
        </p:nvSpPr>
        <p:spPr>
          <a:xfrm>
            <a:off x="360008" y="4490217"/>
            <a:ext cx="548700" cy="3936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fld id="{00000000-1234-1234-1234-123412341234}" type="slidenum">
              <a:rPr lang="en-GB" noProof="0" smtClean="0"/>
              <a:t>13</a:t>
            </a:fld>
            <a:endParaRPr lang="en-GB" noProof="0" dirty="0"/>
          </a:p>
        </p:txBody>
      </p:sp>
      <p:sp>
        <p:nvSpPr>
          <p:cNvPr id="93" name="Google Shape;93;p14">
            <a:extLst>
              <a:ext uri="{FF2B5EF4-FFF2-40B4-BE49-F238E27FC236}">
                <a16:creationId xmlns:a16="http://schemas.microsoft.com/office/drawing/2014/main" id="{D684A5D0-65EE-6A53-9433-749210BBE8DA}"/>
              </a:ext>
            </a:extLst>
          </p:cNvPr>
          <p:cNvSpPr txBox="1">
            <a:spLocks noGrp="1"/>
          </p:cNvSpPr>
          <p:nvPr>
            <p:ph type="title"/>
          </p:nvPr>
        </p:nvSpPr>
        <p:spPr>
          <a:xfrm>
            <a:off x="1080000" y="900000"/>
            <a:ext cx="5972700" cy="6750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noProof="0" dirty="0">
                <a:solidFill>
                  <a:schemeClr val="accent2"/>
                </a:solidFill>
              </a:rPr>
              <a:t>Conclusion</a:t>
            </a:r>
          </a:p>
        </p:txBody>
      </p:sp>
      <p:sp>
        <p:nvSpPr>
          <p:cNvPr id="5" name="CasellaDiTesto 4">
            <a:extLst>
              <a:ext uri="{FF2B5EF4-FFF2-40B4-BE49-F238E27FC236}">
                <a16:creationId xmlns:a16="http://schemas.microsoft.com/office/drawing/2014/main" id="{A5835368-6D72-03B5-CDA2-77FDA778CE59}"/>
              </a:ext>
            </a:extLst>
          </p:cNvPr>
          <p:cNvSpPr txBox="1"/>
          <p:nvPr/>
        </p:nvSpPr>
        <p:spPr>
          <a:xfrm>
            <a:off x="1080000" y="1578474"/>
            <a:ext cx="6035695" cy="3108543"/>
          </a:xfrm>
          <a:prstGeom prst="rect">
            <a:avLst/>
          </a:prstGeom>
          <a:noFill/>
        </p:spPr>
        <p:txBody>
          <a:bodyPr wrap="square" rtlCol="0">
            <a:spAutoFit/>
          </a:bodyPr>
          <a:lstStyle/>
          <a:p>
            <a:pPr marL="285750" indent="-285750">
              <a:buFont typeface="Arial" panose="020B0604020202020204" pitchFamily="34" charset="0"/>
              <a:buChar char="•"/>
            </a:pPr>
            <a:r>
              <a:rPr lang="en-GB" sz="2800" noProof="0" dirty="0">
                <a:latin typeface="Inter" panose="02000503000000020004" pitchFamily="2" charset="0"/>
                <a:ea typeface="Inter" panose="02000503000000020004" pitchFamily="2" charset="0"/>
              </a:rPr>
              <a:t>Many other examples are possible</a:t>
            </a:r>
          </a:p>
          <a:p>
            <a:pPr marL="285750" indent="-285750">
              <a:buFont typeface="Arial" panose="020B0604020202020204" pitchFamily="34" charset="0"/>
              <a:buChar char="•"/>
            </a:pPr>
            <a:r>
              <a:rPr lang="en-GB" sz="2800" noProof="0" dirty="0">
                <a:latin typeface="Inter" panose="02000503000000020004" pitchFamily="2" charset="0"/>
                <a:ea typeface="Inter" panose="02000503000000020004" pitchFamily="2" charset="0"/>
              </a:rPr>
              <a:t>In all examples sender and recipient must share some information</a:t>
            </a:r>
          </a:p>
          <a:p>
            <a:pPr marL="285750" indent="-285750">
              <a:buFont typeface="Arial" panose="020B0604020202020204" pitchFamily="34" charset="0"/>
              <a:buChar char="•"/>
            </a:pPr>
            <a:r>
              <a:rPr lang="en-GB" sz="2800" dirty="0">
                <a:latin typeface="Inter" panose="02000503000000020004" pitchFamily="2" charset="0"/>
                <a:ea typeface="Inter" panose="02000503000000020004" pitchFamily="2" charset="0"/>
              </a:rPr>
              <a:t>We call this shared information the </a:t>
            </a:r>
            <a:r>
              <a:rPr lang="en-GB" sz="2800" b="1" dirty="0">
                <a:solidFill>
                  <a:schemeClr val="accent2"/>
                </a:solidFill>
                <a:latin typeface="Inter" panose="02000503000000020004" pitchFamily="2" charset="0"/>
                <a:ea typeface="Inter" panose="02000503000000020004" pitchFamily="2" charset="0"/>
              </a:rPr>
              <a:t>Key </a:t>
            </a:r>
            <a:r>
              <a:rPr lang="en-GB" sz="2800" dirty="0">
                <a:solidFill>
                  <a:schemeClr val="bg1"/>
                </a:solidFill>
                <a:latin typeface="Inter" panose="02000503000000020004" pitchFamily="2" charset="0"/>
                <a:ea typeface="Inter" panose="02000503000000020004" pitchFamily="2" charset="0"/>
              </a:rPr>
              <a:t>(still today)</a:t>
            </a:r>
          </a:p>
        </p:txBody>
      </p:sp>
      <p:pic>
        <p:nvPicPr>
          <p:cNvPr id="6" name="Immagine 5">
            <a:extLst>
              <a:ext uri="{FF2B5EF4-FFF2-40B4-BE49-F238E27FC236}">
                <a16:creationId xmlns:a16="http://schemas.microsoft.com/office/drawing/2014/main" id="{42CC6B7F-CFC3-715F-4A18-E9FAE73DF22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025558" y="2247582"/>
            <a:ext cx="2054283" cy="1369522"/>
          </a:xfrm>
          <a:prstGeom prst="rect">
            <a:avLst/>
          </a:prstGeom>
        </p:spPr>
      </p:pic>
    </p:spTree>
    <p:extLst>
      <p:ext uri="{BB962C8B-B14F-4D97-AF65-F5344CB8AC3E}">
        <p14:creationId xmlns:p14="http://schemas.microsoft.com/office/powerpoint/2010/main" val="35677567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cxnSp>
        <p:nvCxnSpPr>
          <p:cNvPr id="88" name="Google Shape;88;p14"/>
          <p:cNvCxnSpPr/>
          <p:nvPr/>
        </p:nvCxnSpPr>
        <p:spPr>
          <a:xfrm>
            <a:off x="581350" y="0"/>
            <a:ext cx="0" cy="837600"/>
          </a:xfrm>
          <a:prstGeom prst="straightConnector1">
            <a:avLst/>
          </a:prstGeom>
          <a:noFill/>
          <a:ln w="9525" cap="flat" cmpd="sng">
            <a:solidFill>
              <a:schemeClr val="dk2"/>
            </a:solidFill>
            <a:prstDash val="dot"/>
            <a:round/>
            <a:headEnd type="none" w="med" len="med"/>
            <a:tailEnd type="none" w="med" len="med"/>
          </a:ln>
        </p:spPr>
      </p:cxnSp>
      <p:cxnSp>
        <p:nvCxnSpPr>
          <p:cNvPr id="89" name="Google Shape;89;p14"/>
          <p:cNvCxnSpPr/>
          <p:nvPr/>
        </p:nvCxnSpPr>
        <p:spPr>
          <a:xfrm>
            <a:off x="581350" y="1344675"/>
            <a:ext cx="0" cy="2961300"/>
          </a:xfrm>
          <a:prstGeom prst="straightConnector1">
            <a:avLst/>
          </a:prstGeom>
          <a:noFill/>
          <a:ln w="9525" cap="flat" cmpd="sng">
            <a:solidFill>
              <a:schemeClr val="dk2"/>
            </a:solidFill>
            <a:prstDash val="dot"/>
            <a:round/>
            <a:headEnd type="none" w="med" len="med"/>
            <a:tailEnd type="none" w="med" len="med"/>
          </a:ln>
        </p:spPr>
      </p:cxnSp>
      <p:sp>
        <p:nvSpPr>
          <p:cNvPr id="90" name="Google Shape;90;p14"/>
          <p:cNvSpPr txBox="1">
            <a:spLocks noGrp="1"/>
          </p:cNvSpPr>
          <p:nvPr>
            <p:ph type="sldNum" idx="12"/>
          </p:nvPr>
        </p:nvSpPr>
        <p:spPr>
          <a:xfrm>
            <a:off x="360008" y="4490217"/>
            <a:ext cx="548700" cy="3936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fld id="{00000000-1234-1234-1234-123412341234}" type="slidenum">
              <a:rPr lang="en-GB" noProof="0" smtClean="0"/>
              <a:t>14</a:t>
            </a:fld>
            <a:endParaRPr lang="en-GB" noProof="0" dirty="0"/>
          </a:p>
        </p:txBody>
      </p:sp>
      <p:sp>
        <p:nvSpPr>
          <p:cNvPr id="91" name="Google Shape;91;p14"/>
          <p:cNvSpPr txBox="1">
            <a:spLocks noGrp="1"/>
          </p:cNvSpPr>
          <p:nvPr>
            <p:ph type="body" idx="1"/>
          </p:nvPr>
        </p:nvSpPr>
        <p:spPr>
          <a:xfrm>
            <a:off x="1080000" y="2489925"/>
            <a:ext cx="5972700" cy="22935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GB" noProof="0" dirty="0">
                <a:latin typeface="Inter Medium"/>
                <a:ea typeface="Inter Medium"/>
                <a:cs typeface="Inter Medium"/>
                <a:sym typeface="Inter Medium"/>
              </a:rPr>
              <a:t>uses computers</a:t>
            </a:r>
          </a:p>
        </p:txBody>
      </p:sp>
      <p:sp>
        <p:nvSpPr>
          <p:cNvPr id="92" name="Google Shape;92;p14"/>
          <p:cNvSpPr txBox="1">
            <a:spLocks noGrp="1"/>
          </p:cNvSpPr>
          <p:nvPr>
            <p:ph type="subTitle" idx="2"/>
          </p:nvPr>
        </p:nvSpPr>
        <p:spPr>
          <a:xfrm>
            <a:off x="1098350" y="1652400"/>
            <a:ext cx="2999825" cy="837600"/>
          </a:xfrm>
          <a:prstGeom prst="rect">
            <a:avLst/>
          </a:prstGeom>
        </p:spPr>
        <p:txBody>
          <a:bodyPr spcFirstLastPara="1" wrap="square" lIns="91425" tIns="91425" rIns="91425" bIns="91425" anchor="t" anchorCtr="0">
            <a:normAutofit lnSpcReduction="10000"/>
          </a:bodyPr>
          <a:lstStyle/>
          <a:p>
            <a:pPr marL="0" lvl="0" indent="0" algn="l" rtl="0">
              <a:spcBef>
                <a:spcPts val="0"/>
              </a:spcBef>
              <a:spcAft>
                <a:spcPts val="0"/>
              </a:spcAft>
              <a:buNone/>
            </a:pPr>
            <a:r>
              <a:rPr lang="en-GB" noProof="0" dirty="0"/>
              <a:t>cryptoanalysis by frequency analysis</a:t>
            </a:r>
          </a:p>
        </p:txBody>
      </p:sp>
      <p:sp>
        <p:nvSpPr>
          <p:cNvPr id="93" name="Google Shape;93;p14"/>
          <p:cNvSpPr txBox="1">
            <a:spLocks noGrp="1"/>
          </p:cNvSpPr>
          <p:nvPr>
            <p:ph type="title"/>
          </p:nvPr>
        </p:nvSpPr>
        <p:spPr>
          <a:xfrm>
            <a:off x="1080000" y="900000"/>
            <a:ext cx="5972700" cy="675000"/>
          </a:xfrm>
          <a:prstGeom prst="rect">
            <a:avLst/>
          </a:prstGeom>
        </p:spPr>
        <p:txBody>
          <a:bodyPr spcFirstLastPara="1" wrap="square" lIns="91425" tIns="91425" rIns="91425" bIns="91425" anchor="t" anchorCtr="0">
            <a:normAutofit/>
          </a:bodyPr>
          <a:lstStyle/>
          <a:p>
            <a:r>
              <a:rPr lang="en-GB" noProof="0" dirty="0"/>
              <a:t>Frequency analysis</a:t>
            </a:r>
            <a:endParaRPr lang="en-GB" noProof="0" dirty="0">
              <a:solidFill>
                <a:schemeClr val="accent2"/>
              </a:solidFill>
            </a:endParaRPr>
          </a:p>
        </p:txBody>
      </p:sp>
      <p:pic>
        <p:nvPicPr>
          <p:cNvPr id="5" name="Immagine 4" descr="Immagine che contiene testo, schermata, orologio&#10;&#10;Il contenuto generato dall'IA potrebbe non essere corretto.">
            <a:extLst>
              <a:ext uri="{FF2B5EF4-FFF2-40B4-BE49-F238E27FC236}">
                <a16:creationId xmlns:a16="http://schemas.microsoft.com/office/drawing/2014/main" id="{7E9E29D2-CAEB-FA62-9ECA-36156D240BF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208128" y="1480903"/>
            <a:ext cx="3481796" cy="3481796"/>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87">
          <a:extLst>
            <a:ext uri="{FF2B5EF4-FFF2-40B4-BE49-F238E27FC236}">
              <a16:creationId xmlns:a16="http://schemas.microsoft.com/office/drawing/2014/main" id="{E2844058-1785-4ADB-E4C2-4BF57E2ED15B}"/>
            </a:ext>
          </a:extLst>
        </p:cNvPr>
        <p:cNvGrpSpPr/>
        <p:nvPr/>
      </p:nvGrpSpPr>
      <p:grpSpPr>
        <a:xfrm>
          <a:off x="0" y="0"/>
          <a:ext cx="0" cy="0"/>
          <a:chOff x="0" y="0"/>
          <a:chExt cx="0" cy="0"/>
        </a:xfrm>
      </p:grpSpPr>
      <p:cxnSp>
        <p:nvCxnSpPr>
          <p:cNvPr id="88" name="Google Shape;88;p14">
            <a:extLst>
              <a:ext uri="{FF2B5EF4-FFF2-40B4-BE49-F238E27FC236}">
                <a16:creationId xmlns:a16="http://schemas.microsoft.com/office/drawing/2014/main" id="{3D43155C-8398-74A1-E5E7-1268863B0E88}"/>
              </a:ext>
            </a:extLst>
          </p:cNvPr>
          <p:cNvCxnSpPr/>
          <p:nvPr/>
        </p:nvCxnSpPr>
        <p:spPr>
          <a:xfrm>
            <a:off x="581350" y="0"/>
            <a:ext cx="0" cy="837600"/>
          </a:xfrm>
          <a:prstGeom prst="straightConnector1">
            <a:avLst/>
          </a:prstGeom>
          <a:noFill/>
          <a:ln w="9525" cap="flat" cmpd="sng">
            <a:solidFill>
              <a:schemeClr val="dk2"/>
            </a:solidFill>
            <a:prstDash val="dot"/>
            <a:round/>
            <a:headEnd type="none" w="med" len="med"/>
            <a:tailEnd type="none" w="med" len="med"/>
          </a:ln>
        </p:spPr>
      </p:cxnSp>
      <p:cxnSp>
        <p:nvCxnSpPr>
          <p:cNvPr id="89" name="Google Shape;89;p14">
            <a:extLst>
              <a:ext uri="{FF2B5EF4-FFF2-40B4-BE49-F238E27FC236}">
                <a16:creationId xmlns:a16="http://schemas.microsoft.com/office/drawing/2014/main" id="{7517F172-F15D-7B3E-96FB-470BD018410F}"/>
              </a:ext>
            </a:extLst>
          </p:cNvPr>
          <p:cNvCxnSpPr/>
          <p:nvPr/>
        </p:nvCxnSpPr>
        <p:spPr>
          <a:xfrm>
            <a:off x="581350" y="1344675"/>
            <a:ext cx="0" cy="2961300"/>
          </a:xfrm>
          <a:prstGeom prst="straightConnector1">
            <a:avLst/>
          </a:prstGeom>
          <a:noFill/>
          <a:ln w="9525" cap="flat" cmpd="sng">
            <a:solidFill>
              <a:schemeClr val="dk2"/>
            </a:solidFill>
            <a:prstDash val="dot"/>
            <a:round/>
            <a:headEnd type="none" w="med" len="med"/>
            <a:tailEnd type="none" w="med" len="med"/>
          </a:ln>
        </p:spPr>
      </p:cxnSp>
      <p:sp>
        <p:nvSpPr>
          <p:cNvPr id="90" name="Google Shape;90;p14">
            <a:extLst>
              <a:ext uri="{FF2B5EF4-FFF2-40B4-BE49-F238E27FC236}">
                <a16:creationId xmlns:a16="http://schemas.microsoft.com/office/drawing/2014/main" id="{0DA62FBD-124E-807A-9CD9-6656EDE5E7BA}"/>
              </a:ext>
            </a:extLst>
          </p:cNvPr>
          <p:cNvSpPr txBox="1">
            <a:spLocks noGrp="1"/>
          </p:cNvSpPr>
          <p:nvPr>
            <p:ph type="sldNum" idx="12"/>
          </p:nvPr>
        </p:nvSpPr>
        <p:spPr>
          <a:xfrm>
            <a:off x="360008" y="4490217"/>
            <a:ext cx="548700" cy="3936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fld id="{00000000-1234-1234-1234-123412341234}" type="slidenum">
              <a:rPr lang="en-GB" noProof="0" smtClean="0"/>
              <a:t>15</a:t>
            </a:fld>
            <a:endParaRPr lang="en-GB" noProof="0" dirty="0"/>
          </a:p>
        </p:txBody>
      </p:sp>
      <p:sp>
        <p:nvSpPr>
          <p:cNvPr id="93" name="Google Shape;93;p14">
            <a:extLst>
              <a:ext uri="{FF2B5EF4-FFF2-40B4-BE49-F238E27FC236}">
                <a16:creationId xmlns:a16="http://schemas.microsoft.com/office/drawing/2014/main" id="{AE37DAB0-6617-D3A4-0F3B-E9DE95EB72B6}"/>
              </a:ext>
            </a:extLst>
          </p:cNvPr>
          <p:cNvSpPr txBox="1">
            <a:spLocks noGrp="1"/>
          </p:cNvSpPr>
          <p:nvPr>
            <p:ph type="title"/>
          </p:nvPr>
        </p:nvSpPr>
        <p:spPr>
          <a:xfrm>
            <a:off x="1080000" y="900000"/>
            <a:ext cx="5972700" cy="6750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noProof="0" dirty="0">
                <a:solidFill>
                  <a:schemeClr val="accent2"/>
                </a:solidFill>
              </a:rPr>
              <a:t>Frequency of letters	</a:t>
            </a:r>
          </a:p>
        </p:txBody>
      </p:sp>
      <p:sp>
        <p:nvSpPr>
          <p:cNvPr id="4" name="CasellaDiTesto 3">
            <a:extLst>
              <a:ext uri="{FF2B5EF4-FFF2-40B4-BE49-F238E27FC236}">
                <a16:creationId xmlns:a16="http://schemas.microsoft.com/office/drawing/2014/main" id="{D8D78328-4FA2-2AF6-38E6-2EF079C67A11}"/>
              </a:ext>
            </a:extLst>
          </p:cNvPr>
          <p:cNvSpPr txBox="1"/>
          <p:nvPr/>
        </p:nvSpPr>
        <p:spPr>
          <a:xfrm>
            <a:off x="1080000" y="1631980"/>
            <a:ext cx="3201711" cy="2308324"/>
          </a:xfrm>
          <a:prstGeom prst="rect">
            <a:avLst/>
          </a:prstGeom>
          <a:noFill/>
        </p:spPr>
        <p:txBody>
          <a:bodyPr wrap="square" rtlCol="0">
            <a:spAutoFit/>
          </a:bodyPr>
          <a:lstStyle/>
          <a:p>
            <a:pPr marL="285750" indent="-285750">
              <a:buFont typeface="Arial" panose="020B0604020202020204" pitchFamily="34" charset="0"/>
              <a:buChar char="•"/>
            </a:pPr>
            <a:r>
              <a:rPr lang="en-GB" sz="1800" noProof="0" dirty="0">
                <a:latin typeface="Inter" panose="02000503000000020004" pitchFamily="2" charset="0"/>
                <a:ea typeface="Inter" panose="02000503000000020004" pitchFamily="2" charset="0"/>
              </a:rPr>
              <a:t>Each language has its own distribution of frequencies of the letters used</a:t>
            </a:r>
          </a:p>
          <a:p>
            <a:pPr marL="285750" indent="-285750">
              <a:buFont typeface="Arial" panose="020B0604020202020204" pitchFamily="34" charset="0"/>
              <a:buChar char="•"/>
            </a:pPr>
            <a:r>
              <a:rPr lang="en-GB" sz="1800" noProof="0" dirty="0">
                <a:latin typeface="Inter" panose="02000503000000020004" pitchFamily="2" charset="0"/>
                <a:ea typeface="Inter" panose="02000503000000020004" pitchFamily="2" charset="0"/>
              </a:rPr>
              <a:t>they change from language to language but are public and well-known (Wikipedia)</a:t>
            </a:r>
          </a:p>
        </p:txBody>
      </p:sp>
      <p:pic>
        <p:nvPicPr>
          <p:cNvPr id="9" name="Immagine 8">
            <a:extLst>
              <a:ext uri="{FF2B5EF4-FFF2-40B4-BE49-F238E27FC236}">
                <a16:creationId xmlns:a16="http://schemas.microsoft.com/office/drawing/2014/main" id="{DBA55CCF-EC33-6E06-02A9-452FE4242E3F}"/>
              </a:ext>
            </a:extLst>
          </p:cNvPr>
          <p:cNvPicPr>
            <a:picLocks noChangeAspect="1"/>
          </p:cNvPicPr>
          <p:nvPr/>
        </p:nvPicPr>
        <p:blipFill>
          <a:blip r:embed="rId3"/>
          <a:stretch>
            <a:fillRect/>
          </a:stretch>
        </p:blipFill>
        <p:spPr>
          <a:xfrm>
            <a:off x="4196190" y="1694587"/>
            <a:ext cx="3680160" cy="2944128"/>
          </a:xfrm>
          <a:prstGeom prst="rect">
            <a:avLst/>
          </a:prstGeom>
        </p:spPr>
      </p:pic>
      <p:sp>
        <p:nvSpPr>
          <p:cNvPr id="10" name="CasellaDiTesto 9">
            <a:extLst>
              <a:ext uri="{FF2B5EF4-FFF2-40B4-BE49-F238E27FC236}">
                <a16:creationId xmlns:a16="http://schemas.microsoft.com/office/drawing/2014/main" id="{71F161B4-7CA6-4792-32F5-0D35CEC3FE7F}"/>
              </a:ext>
            </a:extLst>
          </p:cNvPr>
          <p:cNvSpPr txBox="1"/>
          <p:nvPr/>
        </p:nvSpPr>
        <p:spPr>
          <a:xfrm>
            <a:off x="5178830" y="4638715"/>
            <a:ext cx="772969" cy="307777"/>
          </a:xfrm>
          <a:prstGeom prst="rect">
            <a:avLst/>
          </a:prstGeom>
          <a:noFill/>
        </p:spPr>
        <p:txBody>
          <a:bodyPr wrap="none" rtlCol="0">
            <a:spAutoFit/>
          </a:bodyPr>
          <a:lstStyle/>
          <a:p>
            <a:r>
              <a:rPr lang="en-GB" noProof="0" dirty="0"/>
              <a:t>English</a:t>
            </a:r>
          </a:p>
        </p:txBody>
      </p:sp>
    </p:spTree>
    <p:extLst>
      <p:ext uri="{BB962C8B-B14F-4D97-AF65-F5344CB8AC3E}">
        <p14:creationId xmlns:p14="http://schemas.microsoft.com/office/powerpoint/2010/main" val="42547155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cxnSp>
        <p:nvCxnSpPr>
          <p:cNvPr id="88" name="Google Shape;88;p14"/>
          <p:cNvCxnSpPr/>
          <p:nvPr/>
        </p:nvCxnSpPr>
        <p:spPr>
          <a:xfrm>
            <a:off x="581350" y="0"/>
            <a:ext cx="0" cy="837600"/>
          </a:xfrm>
          <a:prstGeom prst="straightConnector1">
            <a:avLst/>
          </a:prstGeom>
          <a:noFill/>
          <a:ln w="9525" cap="flat" cmpd="sng">
            <a:solidFill>
              <a:schemeClr val="dk2"/>
            </a:solidFill>
            <a:prstDash val="dot"/>
            <a:round/>
            <a:headEnd type="none" w="med" len="med"/>
            <a:tailEnd type="none" w="med" len="med"/>
          </a:ln>
        </p:spPr>
      </p:cxnSp>
      <p:cxnSp>
        <p:nvCxnSpPr>
          <p:cNvPr id="89" name="Google Shape;89;p14"/>
          <p:cNvCxnSpPr/>
          <p:nvPr/>
        </p:nvCxnSpPr>
        <p:spPr>
          <a:xfrm>
            <a:off x="581350" y="1344675"/>
            <a:ext cx="0" cy="2961300"/>
          </a:xfrm>
          <a:prstGeom prst="straightConnector1">
            <a:avLst/>
          </a:prstGeom>
          <a:noFill/>
          <a:ln w="9525" cap="flat" cmpd="sng">
            <a:solidFill>
              <a:schemeClr val="dk2"/>
            </a:solidFill>
            <a:prstDash val="dot"/>
            <a:round/>
            <a:headEnd type="none" w="med" len="med"/>
            <a:tailEnd type="none" w="med" len="med"/>
          </a:ln>
        </p:spPr>
      </p:cxnSp>
      <p:sp>
        <p:nvSpPr>
          <p:cNvPr id="90" name="Google Shape;90;p14"/>
          <p:cNvSpPr txBox="1">
            <a:spLocks noGrp="1"/>
          </p:cNvSpPr>
          <p:nvPr>
            <p:ph type="sldNum" idx="12"/>
          </p:nvPr>
        </p:nvSpPr>
        <p:spPr>
          <a:xfrm>
            <a:off x="360008" y="4490217"/>
            <a:ext cx="548700" cy="3936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fld id="{00000000-1234-1234-1234-123412341234}" type="slidenum">
              <a:rPr lang="en-GB" noProof="0" smtClean="0"/>
              <a:t>16</a:t>
            </a:fld>
            <a:endParaRPr lang="en-GB" noProof="0" dirty="0"/>
          </a:p>
        </p:txBody>
      </p:sp>
      <p:sp>
        <p:nvSpPr>
          <p:cNvPr id="91" name="Google Shape;91;p14"/>
          <p:cNvSpPr txBox="1">
            <a:spLocks noGrp="1"/>
          </p:cNvSpPr>
          <p:nvPr>
            <p:ph type="body" idx="1"/>
          </p:nvPr>
        </p:nvSpPr>
        <p:spPr>
          <a:xfrm>
            <a:off x="1098350" y="2185564"/>
            <a:ext cx="5972700" cy="2293500"/>
          </a:xfrm>
          <a:prstGeom prst="rect">
            <a:avLst/>
          </a:prstGeom>
        </p:spPr>
        <p:txBody>
          <a:bodyPr spcFirstLastPara="1" wrap="square" lIns="91425" tIns="91425" rIns="91425" bIns="91425" anchor="t" anchorCtr="0">
            <a:noAutofit/>
          </a:bodyPr>
          <a:lstStyle/>
          <a:p>
            <a:pPr marL="285750" indent="-285750">
              <a:spcAft>
                <a:spcPts val="1200"/>
              </a:spcAft>
            </a:pPr>
            <a:r>
              <a:rPr lang="en-GB" noProof="0" dirty="0">
                <a:latin typeface="Inter" panose="02000503000000020004" pitchFamily="2" charset="0"/>
                <a:ea typeface="Inter" panose="02000503000000020004" pitchFamily="2" charset="0"/>
                <a:cs typeface="Inter Medium"/>
                <a:sym typeface="Inter Medium"/>
              </a:rPr>
              <a:t>They are typically public and available on the web</a:t>
            </a:r>
          </a:p>
          <a:p>
            <a:pPr marL="285750" indent="-285750">
              <a:spcAft>
                <a:spcPts val="1200"/>
              </a:spcAft>
            </a:pPr>
            <a:r>
              <a:rPr lang="en-GB" noProof="0" dirty="0">
                <a:latin typeface="Inter" panose="02000503000000020004" pitchFamily="2" charset="0"/>
                <a:ea typeface="Inter" panose="02000503000000020004" pitchFamily="2" charset="0"/>
                <a:cs typeface="Inter Medium"/>
                <a:sym typeface="Inter Medium"/>
              </a:rPr>
              <a:t>Several online resources exist</a:t>
            </a:r>
          </a:p>
          <a:p>
            <a:pPr marL="285750" indent="-285750">
              <a:spcAft>
                <a:spcPts val="1200"/>
              </a:spcAft>
            </a:pPr>
            <a:r>
              <a:rPr lang="en-GB" noProof="0" dirty="0">
                <a:latin typeface="Inter" panose="02000503000000020004" pitchFamily="2" charset="0"/>
                <a:ea typeface="Inter" panose="02000503000000020004" pitchFamily="2" charset="0"/>
                <a:cs typeface="Inter Medium"/>
                <a:sym typeface="Inter Medium"/>
              </a:rPr>
              <a:t>How to do it yourself</a:t>
            </a:r>
          </a:p>
          <a:p>
            <a:pPr marL="742950" lvl="1" indent="-285750">
              <a:spcAft>
                <a:spcPts val="1200"/>
              </a:spcAft>
            </a:pPr>
            <a:r>
              <a:rPr lang="en-GB" noProof="0" dirty="0">
                <a:latin typeface="Inter" panose="02000503000000020004" pitchFamily="2" charset="0"/>
                <a:ea typeface="Inter" panose="02000503000000020004" pitchFamily="2" charset="0"/>
              </a:rPr>
              <a:t>Take a large sample of text</a:t>
            </a:r>
          </a:p>
          <a:p>
            <a:pPr marL="742950" lvl="1" indent="-285750">
              <a:spcAft>
                <a:spcPts val="1200"/>
              </a:spcAft>
            </a:pPr>
            <a:r>
              <a:rPr lang="en-GB" noProof="0" dirty="0">
                <a:latin typeface="Inter" panose="02000503000000020004" pitchFamily="2" charset="0"/>
                <a:ea typeface="Inter" panose="02000503000000020004" pitchFamily="2" charset="0"/>
              </a:rPr>
              <a:t>Remove spaces, punctuation, and special symbols</a:t>
            </a:r>
          </a:p>
          <a:p>
            <a:pPr marL="742950" lvl="1" indent="-285750">
              <a:spcAft>
                <a:spcPts val="1200"/>
              </a:spcAft>
            </a:pPr>
            <a:r>
              <a:rPr lang="en-GB" noProof="0" dirty="0">
                <a:latin typeface="Inter" panose="02000503000000020004" pitchFamily="2" charset="0"/>
                <a:ea typeface="Inter" panose="02000503000000020004" pitchFamily="2" charset="0"/>
              </a:rPr>
              <a:t>Sort the remaining sequence of letters</a:t>
            </a:r>
          </a:p>
          <a:p>
            <a:pPr marL="742950" lvl="1" indent="-285750">
              <a:spcAft>
                <a:spcPts val="1200"/>
              </a:spcAft>
            </a:pPr>
            <a:r>
              <a:rPr lang="en-GB" noProof="0" dirty="0">
                <a:latin typeface="Inter" panose="02000503000000020004" pitchFamily="2" charset="0"/>
                <a:ea typeface="Inter" panose="02000503000000020004" pitchFamily="2" charset="0"/>
              </a:rPr>
              <a:t>Perform a simple block-based count</a:t>
            </a:r>
          </a:p>
          <a:p>
            <a:pPr marL="285750" indent="-285750">
              <a:spcAft>
                <a:spcPts val="1200"/>
              </a:spcAft>
            </a:pPr>
            <a:endParaRPr lang="en-GB" noProof="0" dirty="0">
              <a:latin typeface="Inter" panose="02000503000000020004" pitchFamily="2" charset="0"/>
              <a:ea typeface="Inter" panose="02000503000000020004" pitchFamily="2" charset="0"/>
              <a:cs typeface="Inter Medium"/>
              <a:sym typeface="Inter Medium"/>
            </a:endParaRPr>
          </a:p>
        </p:txBody>
      </p:sp>
      <p:sp>
        <p:nvSpPr>
          <p:cNvPr id="92" name="Google Shape;92;p14"/>
          <p:cNvSpPr txBox="1">
            <a:spLocks noGrp="1"/>
          </p:cNvSpPr>
          <p:nvPr>
            <p:ph type="subTitle" idx="2"/>
          </p:nvPr>
        </p:nvSpPr>
        <p:spPr>
          <a:xfrm>
            <a:off x="1098350" y="1652400"/>
            <a:ext cx="5953800" cy="837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noProof="0" dirty="0"/>
              <a:t>How to obtain frequencies</a:t>
            </a:r>
          </a:p>
        </p:txBody>
      </p:sp>
      <p:sp>
        <p:nvSpPr>
          <p:cNvPr id="93" name="Google Shape;93;p14"/>
          <p:cNvSpPr txBox="1">
            <a:spLocks noGrp="1"/>
          </p:cNvSpPr>
          <p:nvPr>
            <p:ph type="title"/>
          </p:nvPr>
        </p:nvSpPr>
        <p:spPr>
          <a:xfrm>
            <a:off x="1080000" y="900000"/>
            <a:ext cx="5972700" cy="675000"/>
          </a:xfrm>
          <a:prstGeom prst="rect">
            <a:avLst/>
          </a:prstGeom>
        </p:spPr>
        <p:txBody>
          <a:bodyPr spcFirstLastPara="1" wrap="square" lIns="91425" tIns="91425" rIns="91425" bIns="91425" anchor="t" anchorCtr="0">
            <a:normAutofit/>
          </a:bodyPr>
          <a:lstStyle/>
          <a:p>
            <a:r>
              <a:rPr lang="en-GB" noProof="0" dirty="0">
                <a:solidFill>
                  <a:schemeClr val="accent2"/>
                </a:solidFill>
              </a:rPr>
              <a:t>Languages</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87">
          <a:extLst>
            <a:ext uri="{FF2B5EF4-FFF2-40B4-BE49-F238E27FC236}">
              <a16:creationId xmlns:a16="http://schemas.microsoft.com/office/drawing/2014/main" id="{27AA3766-2C0F-11BE-61D6-735163BF8CE0}"/>
            </a:ext>
          </a:extLst>
        </p:cNvPr>
        <p:cNvGrpSpPr/>
        <p:nvPr/>
      </p:nvGrpSpPr>
      <p:grpSpPr>
        <a:xfrm>
          <a:off x="0" y="0"/>
          <a:ext cx="0" cy="0"/>
          <a:chOff x="0" y="0"/>
          <a:chExt cx="0" cy="0"/>
        </a:xfrm>
      </p:grpSpPr>
      <p:cxnSp>
        <p:nvCxnSpPr>
          <p:cNvPr id="88" name="Google Shape;88;p14">
            <a:extLst>
              <a:ext uri="{FF2B5EF4-FFF2-40B4-BE49-F238E27FC236}">
                <a16:creationId xmlns:a16="http://schemas.microsoft.com/office/drawing/2014/main" id="{28D8E69F-7C53-F5B7-5956-D2717766D498}"/>
              </a:ext>
            </a:extLst>
          </p:cNvPr>
          <p:cNvCxnSpPr/>
          <p:nvPr/>
        </p:nvCxnSpPr>
        <p:spPr>
          <a:xfrm>
            <a:off x="581350" y="0"/>
            <a:ext cx="0" cy="837600"/>
          </a:xfrm>
          <a:prstGeom prst="straightConnector1">
            <a:avLst/>
          </a:prstGeom>
          <a:noFill/>
          <a:ln w="9525" cap="flat" cmpd="sng">
            <a:solidFill>
              <a:schemeClr val="dk2"/>
            </a:solidFill>
            <a:prstDash val="dot"/>
            <a:round/>
            <a:headEnd type="none" w="med" len="med"/>
            <a:tailEnd type="none" w="med" len="med"/>
          </a:ln>
        </p:spPr>
      </p:cxnSp>
      <p:cxnSp>
        <p:nvCxnSpPr>
          <p:cNvPr id="89" name="Google Shape;89;p14">
            <a:extLst>
              <a:ext uri="{FF2B5EF4-FFF2-40B4-BE49-F238E27FC236}">
                <a16:creationId xmlns:a16="http://schemas.microsoft.com/office/drawing/2014/main" id="{33A95FC8-A6E2-FE08-7842-90C49CA3D824}"/>
              </a:ext>
            </a:extLst>
          </p:cNvPr>
          <p:cNvCxnSpPr/>
          <p:nvPr/>
        </p:nvCxnSpPr>
        <p:spPr>
          <a:xfrm>
            <a:off x="581350" y="1344675"/>
            <a:ext cx="0" cy="2961300"/>
          </a:xfrm>
          <a:prstGeom prst="straightConnector1">
            <a:avLst/>
          </a:prstGeom>
          <a:noFill/>
          <a:ln w="9525" cap="flat" cmpd="sng">
            <a:solidFill>
              <a:schemeClr val="dk2"/>
            </a:solidFill>
            <a:prstDash val="dot"/>
            <a:round/>
            <a:headEnd type="none" w="med" len="med"/>
            <a:tailEnd type="none" w="med" len="med"/>
          </a:ln>
        </p:spPr>
      </p:cxnSp>
      <p:sp>
        <p:nvSpPr>
          <p:cNvPr id="90" name="Google Shape;90;p14">
            <a:extLst>
              <a:ext uri="{FF2B5EF4-FFF2-40B4-BE49-F238E27FC236}">
                <a16:creationId xmlns:a16="http://schemas.microsoft.com/office/drawing/2014/main" id="{83A72BE2-0CB2-5B65-A4FA-B346DE9BF45A}"/>
              </a:ext>
            </a:extLst>
          </p:cNvPr>
          <p:cNvSpPr txBox="1">
            <a:spLocks noGrp="1"/>
          </p:cNvSpPr>
          <p:nvPr>
            <p:ph type="sldNum" idx="12"/>
          </p:nvPr>
        </p:nvSpPr>
        <p:spPr>
          <a:xfrm>
            <a:off x="360008" y="4490217"/>
            <a:ext cx="548700" cy="3936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fld id="{00000000-1234-1234-1234-123412341234}" type="slidenum">
              <a:rPr lang="en-GB" noProof="0" smtClean="0"/>
              <a:t>17</a:t>
            </a:fld>
            <a:endParaRPr lang="en-GB" noProof="0" dirty="0"/>
          </a:p>
        </p:txBody>
      </p:sp>
      <p:sp>
        <p:nvSpPr>
          <p:cNvPr id="93" name="Google Shape;93;p14">
            <a:extLst>
              <a:ext uri="{FF2B5EF4-FFF2-40B4-BE49-F238E27FC236}">
                <a16:creationId xmlns:a16="http://schemas.microsoft.com/office/drawing/2014/main" id="{55A24C9C-6E7B-DDA3-E60B-DB32CE2280B6}"/>
              </a:ext>
            </a:extLst>
          </p:cNvPr>
          <p:cNvSpPr txBox="1">
            <a:spLocks noGrp="1"/>
          </p:cNvSpPr>
          <p:nvPr>
            <p:ph type="title"/>
          </p:nvPr>
        </p:nvSpPr>
        <p:spPr>
          <a:xfrm>
            <a:off x="1080000" y="900000"/>
            <a:ext cx="5972700" cy="675000"/>
          </a:xfrm>
          <a:prstGeom prst="rect">
            <a:avLst/>
          </a:prstGeom>
        </p:spPr>
        <p:txBody>
          <a:bodyPr spcFirstLastPara="1" wrap="square" lIns="91425" tIns="91425" rIns="91425" bIns="91425" anchor="t" anchorCtr="0">
            <a:normAutofit fontScale="90000"/>
          </a:bodyPr>
          <a:lstStyle/>
          <a:p>
            <a:r>
              <a:rPr lang="en-GB" noProof="0" dirty="0">
                <a:solidFill>
                  <a:schemeClr val="accent2"/>
                </a:solidFill>
              </a:rPr>
              <a:t>Frequency analysis</a:t>
            </a:r>
            <a:br>
              <a:rPr lang="en-GB" noProof="0" dirty="0">
                <a:solidFill>
                  <a:schemeClr val="accent2"/>
                </a:solidFill>
              </a:rPr>
            </a:br>
            <a:r>
              <a:rPr lang="en-GB" noProof="0" dirty="0">
                <a:solidFill>
                  <a:schemeClr val="accent2"/>
                </a:solidFill>
              </a:rPr>
              <a:t>(simplified)</a:t>
            </a:r>
          </a:p>
        </p:txBody>
      </p:sp>
      <p:sp>
        <p:nvSpPr>
          <p:cNvPr id="5" name="Segnaposto testo 4">
            <a:extLst>
              <a:ext uri="{FF2B5EF4-FFF2-40B4-BE49-F238E27FC236}">
                <a16:creationId xmlns:a16="http://schemas.microsoft.com/office/drawing/2014/main" id="{9A6AC6F5-0C69-3EEE-9890-4272D5919ACB}"/>
              </a:ext>
            </a:extLst>
          </p:cNvPr>
          <p:cNvSpPr>
            <a:spLocks noGrp="1"/>
          </p:cNvSpPr>
          <p:nvPr>
            <p:ph type="body" idx="1"/>
          </p:nvPr>
        </p:nvSpPr>
        <p:spPr>
          <a:xfrm>
            <a:off x="1080000" y="2160495"/>
            <a:ext cx="5972700" cy="2694524"/>
          </a:xfrm>
        </p:spPr>
        <p:txBody>
          <a:bodyPr>
            <a:normAutofit/>
          </a:bodyPr>
          <a:lstStyle/>
          <a:p>
            <a:pPr marL="482600" indent="-342900">
              <a:buFont typeface="+mj-lt"/>
              <a:buAutoNum type="arabicPeriod"/>
            </a:pPr>
            <a:r>
              <a:rPr lang="en-GB" sz="1800" noProof="0" dirty="0"/>
              <a:t>Clean encrypted text</a:t>
            </a:r>
          </a:p>
          <a:p>
            <a:pPr marL="482600" indent="-342900">
              <a:buFont typeface="+mj-lt"/>
              <a:buAutoNum type="arabicPeriod"/>
            </a:pPr>
            <a:endParaRPr lang="en-GB" sz="1800" noProof="0" dirty="0"/>
          </a:p>
          <a:p>
            <a:pPr marL="482600" indent="-342900">
              <a:buFont typeface="+mj-lt"/>
              <a:buAutoNum type="arabicPeriod"/>
            </a:pPr>
            <a:r>
              <a:rPr lang="en-GB" sz="1800" noProof="0" dirty="0"/>
              <a:t>Normalize casing (all lowercase or uppercase)</a:t>
            </a:r>
          </a:p>
          <a:p>
            <a:pPr marL="482600" indent="-342900">
              <a:buFont typeface="+mj-lt"/>
              <a:buAutoNum type="arabicPeriod"/>
            </a:pPr>
            <a:endParaRPr lang="en-GB" sz="1800" noProof="0" dirty="0"/>
          </a:p>
          <a:p>
            <a:pPr marL="482600" indent="-342900">
              <a:buFont typeface="+mj-lt"/>
              <a:buAutoNum type="arabicPeriod"/>
            </a:pPr>
            <a:r>
              <a:rPr lang="en-GB" sz="1800" noProof="0" dirty="0"/>
              <a:t>Compute basic frequencies</a:t>
            </a:r>
          </a:p>
          <a:p>
            <a:pPr marL="482600" indent="-342900">
              <a:buFont typeface="+mj-lt"/>
              <a:buAutoNum type="arabicPeriod"/>
            </a:pPr>
            <a:endParaRPr lang="en-GB" sz="1800" noProof="0" dirty="0"/>
          </a:p>
          <a:p>
            <a:pPr marL="482600" indent="-342900">
              <a:buFont typeface="+mj-lt"/>
              <a:buAutoNum type="arabicPeriod"/>
            </a:pPr>
            <a:r>
              <a:rPr lang="en-GB" sz="1800" noProof="0" dirty="0"/>
              <a:t>Count the frequency of each individual character</a:t>
            </a:r>
          </a:p>
        </p:txBody>
      </p:sp>
    </p:spTree>
    <p:extLst>
      <p:ext uri="{BB962C8B-B14F-4D97-AF65-F5344CB8AC3E}">
        <p14:creationId xmlns:p14="http://schemas.microsoft.com/office/powerpoint/2010/main" val="2744378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87">
          <a:extLst>
            <a:ext uri="{FF2B5EF4-FFF2-40B4-BE49-F238E27FC236}">
              <a16:creationId xmlns:a16="http://schemas.microsoft.com/office/drawing/2014/main" id="{05FB4123-4C93-DD91-3915-65BD69CC01BA}"/>
            </a:ext>
          </a:extLst>
        </p:cNvPr>
        <p:cNvGrpSpPr/>
        <p:nvPr/>
      </p:nvGrpSpPr>
      <p:grpSpPr>
        <a:xfrm>
          <a:off x="0" y="0"/>
          <a:ext cx="0" cy="0"/>
          <a:chOff x="0" y="0"/>
          <a:chExt cx="0" cy="0"/>
        </a:xfrm>
      </p:grpSpPr>
      <p:cxnSp>
        <p:nvCxnSpPr>
          <p:cNvPr id="88" name="Google Shape;88;p14">
            <a:extLst>
              <a:ext uri="{FF2B5EF4-FFF2-40B4-BE49-F238E27FC236}">
                <a16:creationId xmlns:a16="http://schemas.microsoft.com/office/drawing/2014/main" id="{E7DF2F72-1605-FE86-53C5-A62C14508756}"/>
              </a:ext>
            </a:extLst>
          </p:cNvPr>
          <p:cNvCxnSpPr/>
          <p:nvPr/>
        </p:nvCxnSpPr>
        <p:spPr>
          <a:xfrm>
            <a:off x="581350" y="0"/>
            <a:ext cx="0" cy="837600"/>
          </a:xfrm>
          <a:prstGeom prst="straightConnector1">
            <a:avLst/>
          </a:prstGeom>
          <a:noFill/>
          <a:ln w="9525" cap="flat" cmpd="sng">
            <a:solidFill>
              <a:schemeClr val="dk2"/>
            </a:solidFill>
            <a:prstDash val="dot"/>
            <a:round/>
            <a:headEnd type="none" w="med" len="med"/>
            <a:tailEnd type="none" w="med" len="med"/>
          </a:ln>
        </p:spPr>
      </p:cxnSp>
      <p:cxnSp>
        <p:nvCxnSpPr>
          <p:cNvPr id="89" name="Google Shape;89;p14">
            <a:extLst>
              <a:ext uri="{FF2B5EF4-FFF2-40B4-BE49-F238E27FC236}">
                <a16:creationId xmlns:a16="http://schemas.microsoft.com/office/drawing/2014/main" id="{80E237CE-46D6-33F4-ABE1-F4A3FDAB29F1}"/>
              </a:ext>
            </a:extLst>
          </p:cNvPr>
          <p:cNvCxnSpPr/>
          <p:nvPr/>
        </p:nvCxnSpPr>
        <p:spPr>
          <a:xfrm>
            <a:off x="581350" y="1344675"/>
            <a:ext cx="0" cy="2961300"/>
          </a:xfrm>
          <a:prstGeom prst="straightConnector1">
            <a:avLst/>
          </a:prstGeom>
          <a:noFill/>
          <a:ln w="9525" cap="flat" cmpd="sng">
            <a:solidFill>
              <a:schemeClr val="dk2"/>
            </a:solidFill>
            <a:prstDash val="dot"/>
            <a:round/>
            <a:headEnd type="none" w="med" len="med"/>
            <a:tailEnd type="none" w="med" len="med"/>
          </a:ln>
        </p:spPr>
      </p:cxnSp>
      <p:sp>
        <p:nvSpPr>
          <p:cNvPr id="90" name="Google Shape;90;p14">
            <a:extLst>
              <a:ext uri="{FF2B5EF4-FFF2-40B4-BE49-F238E27FC236}">
                <a16:creationId xmlns:a16="http://schemas.microsoft.com/office/drawing/2014/main" id="{17BF5F7A-0332-291C-FF4B-8097217237E0}"/>
              </a:ext>
            </a:extLst>
          </p:cNvPr>
          <p:cNvSpPr txBox="1">
            <a:spLocks noGrp="1"/>
          </p:cNvSpPr>
          <p:nvPr>
            <p:ph type="sldNum" idx="12"/>
          </p:nvPr>
        </p:nvSpPr>
        <p:spPr>
          <a:xfrm>
            <a:off x="360008" y="4490217"/>
            <a:ext cx="548700" cy="3936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fld id="{00000000-1234-1234-1234-123412341234}" type="slidenum">
              <a:rPr lang="en-GB" noProof="0" smtClean="0"/>
              <a:t>18</a:t>
            </a:fld>
            <a:endParaRPr lang="en-GB" noProof="0" dirty="0"/>
          </a:p>
        </p:txBody>
      </p:sp>
      <p:sp>
        <p:nvSpPr>
          <p:cNvPr id="93" name="Google Shape;93;p14">
            <a:extLst>
              <a:ext uri="{FF2B5EF4-FFF2-40B4-BE49-F238E27FC236}">
                <a16:creationId xmlns:a16="http://schemas.microsoft.com/office/drawing/2014/main" id="{0C482B2C-EEC0-44C5-8B2D-C6D2BA454653}"/>
              </a:ext>
            </a:extLst>
          </p:cNvPr>
          <p:cNvSpPr txBox="1">
            <a:spLocks noGrp="1"/>
          </p:cNvSpPr>
          <p:nvPr>
            <p:ph type="title"/>
          </p:nvPr>
        </p:nvSpPr>
        <p:spPr>
          <a:xfrm>
            <a:off x="1080000" y="900000"/>
            <a:ext cx="5972700" cy="675000"/>
          </a:xfrm>
          <a:prstGeom prst="rect">
            <a:avLst/>
          </a:prstGeom>
        </p:spPr>
        <p:txBody>
          <a:bodyPr spcFirstLastPara="1" wrap="square" lIns="91425" tIns="91425" rIns="91425" bIns="91425" anchor="t" anchorCtr="0">
            <a:normAutofit fontScale="90000"/>
          </a:bodyPr>
          <a:lstStyle/>
          <a:p>
            <a:r>
              <a:rPr lang="en-GB" noProof="0" dirty="0">
                <a:solidFill>
                  <a:schemeClr val="accent2"/>
                </a:solidFill>
              </a:rPr>
              <a:t>Frequency analysis</a:t>
            </a:r>
            <a:br>
              <a:rPr lang="en-GB" noProof="0" dirty="0">
                <a:solidFill>
                  <a:schemeClr val="accent2"/>
                </a:solidFill>
              </a:rPr>
            </a:br>
            <a:r>
              <a:rPr lang="en-GB" noProof="0" dirty="0">
                <a:solidFill>
                  <a:schemeClr val="accent2"/>
                </a:solidFill>
              </a:rPr>
              <a:t>(simplified) (2)</a:t>
            </a:r>
          </a:p>
        </p:txBody>
      </p:sp>
      <p:sp>
        <p:nvSpPr>
          <p:cNvPr id="5" name="Segnaposto testo 4">
            <a:extLst>
              <a:ext uri="{FF2B5EF4-FFF2-40B4-BE49-F238E27FC236}">
                <a16:creationId xmlns:a16="http://schemas.microsoft.com/office/drawing/2014/main" id="{630FF81F-922A-54B4-DD5B-577E0E7B1C5A}"/>
              </a:ext>
            </a:extLst>
          </p:cNvPr>
          <p:cNvSpPr>
            <a:spLocks noGrp="1"/>
          </p:cNvSpPr>
          <p:nvPr>
            <p:ph type="body" idx="1"/>
          </p:nvPr>
        </p:nvSpPr>
        <p:spPr>
          <a:xfrm>
            <a:off x="1080000" y="1891355"/>
            <a:ext cx="5972700" cy="448433"/>
          </a:xfrm>
        </p:spPr>
        <p:txBody>
          <a:bodyPr>
            <a:normAutofit/>
          </a:bodyPr>
          <a:lstStyle/>
          <a:p>
            <a:pPr marL="482600" indent="-342900">
              <a:buFont typeface="+mj-lt"/>
              <a:buAutoNum type="arabicPeriod" startAt="5"/>
            </a:pPr>
            <a:r>
              <a:rPr lang="en-GB" noProof="0" dirty="0"/>
              <a:t>Use known frequency profiles from major languages</a:t>
            </a:r>
          </a:p>
        </p:txBody>
      </p:sp>
      <p:graphicFrame>
        <p:nvGraphicFramePr>
          <p:cNvPr id="2" name="Tabella 1">
            <a:extLst>
              <a:ext uri="{FF2B5EF4-FFF2-40B4-BE49-F238E27FC236}">
                <a16:creationId xmlns:a16="http://schemas.microsoft.com/office/drawing/2014/main" id="{97BCDEBD-1F55-4A9F-AB20-BC6F1D26D130}"/>
              </a:ext>
            </a:extLst>
          </p:cNvPr>
          <p:cNvGraphicFramePr>
            <a:graphicFrameLocks noGrp="1"/>
          </p:cNvGraphicFramePr>
          <p:nvPr/>
        </p:nvGraphicFramePr>
        <p:xfrm>
          <a:off x="1798573" y="2263815"/>
          <a:ext cx="3499288" cy="2042160"/>
        </p:xfrm>
        <a:graphic>
          <a:graphicData uri="http://schemas.openxmlformats.org/drawingml/2006/table">
            <a:tbl>
              <a:tblPr/>
              <a:tblGrid>
                <a:gridCol w="1749644">
                  <a:extLst>
                    <a:ext uri="{9D8B030D-6E8A-4147-A177-3AD203B41FA5}">
                      <a16:colId xmlns:a16="http://schemas.microsoft.com/office/drawing/2014/main" val="1009413852"/>
                    </a:ext>
                  </a:extLst>
                </a:gridCol>
                <a:gridCol w="1749644">
                  <a:extLst>
                    <a:ext uri="{9D8B030D-6E8A-4147-A177-3AD203B41FA5}">
                      <a16:colId xmlns:a16="http://schemas.microsoft.com/office/drawing/2014/main" val="2987086010"/>
                    </a:ext>
                  </a:extLst>
                </a:gridCol>
              </a:tblGrid>
              <a:tr h="304800">
                <a:tc>
                  <a:txBody>
                    <a:bodyPr/>
                    <a:lstStyle/>
                    <a:p>
                      <a:pPr>
                        <a:buNone/>
                      </a:pPr>
                      <a:r>
                        <a:rPr lang="en-GB" sz="1400" b="1" noProof="0" dirty="0">
                          <a:latin typeface="Inter" panose="02000503000000020004" pitchFamily="2" charset="0"/>
                          <a:ea typeface="Inter" panose="02000503000000020004" pitchFamily="2" charset="0"/>
                        </a:rPr>
                        <a:t>Language</a:t>
                      </a:r>
                      <a:endParaRPr lang="en-GB" sz="1400" noProof="0" dirty="0">
                        <a:latin typeface="Inter" panose="02000503000000020004" pitchFamily="2" charset="0"/>
                        <a:ea typeface="Inter" panose="02000503000000020004" pitchFamily="2" charset="0"/>
                      </a:endParaRPr>
                    </a:p>
                  </a:txBody>
                  <a:tcPr anchor="ctr">
                    <a:lnL>
                      <a:noFill/>
                    </a:lnL>
                    <a:lnR>
                      <a:noFill/>
                    </a:lnR>
                    <a:lnT>
                      <a:noFill/>
                    </a:lnT>
                    <a:lnB>
                      <a:noFill/>
                    </a:lnB>
                    <a:noFill/>
                  </a:tcPr>
                </a:tc>
                <a:tc>
                  <a:txBody>
                    <a:bodyPr/>
                    <a:lstStyle/>
                    <a:p>
                      <a:pPr>
                        <a:buNone/>
                      </a:pPr>
                      <a:r>
                        <a:rPr lang="en-GB" sz="1400" b="1" noProof="0" dirty="0">
                          <a:latin typeface="Inter" panose="02000503000000020004" pitchFamily="2" charset="0"/>
                          <a:ea typeface="Inter" panose="02000503000000020004" pitchFamily="2" charset="0"/>
                        </a:rPr>
                        <a:t>Most frequent letters</a:t>
                      </a:r>
                      <a:endParaRPr lang="en-GB" sz="1400" noProof="0" dirty="0">
                        <a:latin typeface="Inter" panose="02000503000000020004" pitchFamily="2" charset="0"/>
                        <a:ea typeface="Inter" panose="02000503000000020004" pitchFamily="2" charset="0"/>
                      </a:endParaRPr>
                    </a:p>
                  </a:txBody>
                  <a:tcPr anchor="ctr">
                    <a:lnL>
                      <a:noFill/>
                    </a:lnL>
                    <a:lnR>
                      <a:noFill/>
                    </a:lnR>
                    <a:lnT>
                      <a:noFill/>
                    </a:lnT>
                    <a:lnB>
                      <a:noFill/>
                    </a:lnB>
                    <a:noFill/>
                  </a:tcPr>
                </a:tc>
                <a:extLst>
                  <a:ext uri="{0D108BD9-81ED-4DB2-BD59-A6C34878D82A}">
                    <a16:rowId xmlns:a16="http://schemas.microsoft.com/office/drawing/2014/main" val="2820574990"/>
                  </a:ext>
                </a:extLst>
              </a:tr>
              <a:tr h="304800">
                <a:tc>
                  <a:txBody>
                    <a:bodyPr/>
                    <a:lstStyle/>
                    <a:p>
                      <a:pPr>
                        <a:buNone/>
                      </a:pPr>
                      <a:r>
                        <a:rPr lang="en-GB" sz="1400" noProof="0" dirty="0">
                          <a:latin typeface="Inter" panose="02000503000000020004" pitchFamily="2" charset="0"/>
                          <a:ea typeface="Inter" panose="02000503000000020004" pitchFamily="2" charset="0"/>
                        </a:rPr>
                        <a:t>English</a:t>
                      </a:r>
                    </a:p>
                  </a:txBody>
                  <a:tcPr anchor="ctr">
                    <a:lnL>
                      <a:noFill/>
                    </a:lnL>
                    <a:lnR>
                      <a:noFill/>
                    </a:lnR>
                    <a:lnT>
                      <a:noFill/>
                    </a:lnT>
                    <a:lnB>
                      <a:noFill/>
                    </a:lnB>
                    <a:noFill/>
                  </a:tcPr>
                </a:tc>
                <a:tc>
                  <a:txBody>
                    <a:bodyPr/>
                    <a:lstStyle/>
                    <a:p>
                      <a:pPr>
                        <a:buNone/>
                      </a:pPr>
                      <a:r>
                        <a:rPr lang="en-GB" sz="1400" noProof="0" dirty="0">
                          <a:latin typeface="Inter" panose="02000503000000020004" pitchFamily="2" charset="0"/>
                          <a:ea typeface="Inter" panose="02000503000000020004" pitchFamily="2" charset="0"/>
                        </a:rPr>
                        <a:t>E, T, A, O, N, I</a:t>
                      </a:r>
                    </a:p>
                  </a:txBody>
                  <a:tcPr anchor="ctr">
                    <a:lnL>
                      <a:noFill/>
                    </a:lnL>
                    <a:lnR>
                      <a:noFill/>
                    </a:lnR>
                    <a:lnT>
                      <a:noFill/>
                    </a:lnT>
                    <a:lnB>
                      <a:noFill/>
                    </a:lnB>
                    <a:noFill/>
                  </a:tcPr>
                </a:tc>
                <a:extLst>
                  <a:ext uri="{0D108BD9-81ED-4DB2-BD59-A6C34878D82A}">
                    <a16:rowId xmlns:a16="http://schemas.microsoft.com/office/drawing/2014/main" val="1358695318"/>
                  </a:ext>
                </a:extLst>
              </a:tr>
              <a:tr h="304800">
                <a:tc>
                  <a:txBody>
                    <a:bodyPr/>
                    <a:lstStyle/>
                    <a:p>
                      <a:pPr>
                        <a:buNone/>
                      </a:pPr>
                      <a:r>
                        <a:rPr lang="en-GB" sz="1400" noProof="0" dirty="0">
                          <a:latin typeface="Inter" panose="02000503000000020004" pitchFamily="2" charset="0"/>
                          <a:ea typeface="Inter" panose="02000503000000020004" pitchFamily="2" charset="0"/>
                        </a:rPr>
                        <a:t>French</a:t>
                      </a:r>
                    </a:p>
                  </a:txBody>
                  <a:tcPr anchor="ctr">
                    <a:lnL>
                      <a:noFill/>
                    </a:lnL>
                    <a:lnR>
                      <a:noFill/>
                    </a:lnR>
                    <a:lnT>
                      <a:noFill/>
                    </a:lnT>
                    <a:lnB>
                      <a:noFill/>
                    </a:lnB>
                    <a:noFill/>
                  </a:tcPr>
                </a:tc>
                <a:tc>
                  <a:txBody>
                    <a:bodyPr/>
                    <a:lstStyle/>
                    <a:p>
                      <a:pPr>
                        <a:buNone/>
                      </a:pPr>
                      <a:r>
                        <a:rPr lang="en-GB" sz="1400" noProof="0" dirty="0">
                          <a:latin typeface="Inter" panose="02000503000000020004" pitchFamily="2" charset="0"/>
                          <a:ea typeface="Inter" panose="02000503000000020004" pitchFamily="2" charset="0"/>
                        </a:rPr>
                        <a:t>E, A, S, I, T</a:t>
                      </a:r>
                    </a:p>
                  </a:txBody>
                  <a:tcPr anchor="ctr">
                    <a:lnL>
                      <a:noFill/>
                    </a:lnL>
                    <a:lnR>
                      <a:noFill/>
                    </a:lnR>
                    <a:lnT>
                      <a:noFill/>
                    </a:lnT>
                    <a:lnB>
                      <a:noFill/>
                    </a:lnB>
                    <a:noFill/>
                  </a:tcPr>
                </a:tc>
                <a:extLst>
                  <a:ext uri="{0D108BD9-81ED-4DB2-BD59-A6C34878D82A}">
                    <a16:rowId xmlns:a16="http://schemas.microsoft.com/office/drawing/2014/main" val="2605310692"/>
                  </a:ext>
                </a:extLst>
              </a:tr>
              <a:tr h="304800">
                <a:tc>
                  <a:txBody>
                    <a:bodyPr/>
                    <a:lstStyle/>
                    <a:p>
                      <a:pPr>
                        <a:buNone/>
                      </a:pPr>
                      <a:r>
                        <a:rPr lang="en-GB" sz="1400" noProof="0" dirty="0">
                          <a:latin typeface="Inter" panose="02000503000000020004" pitchFamily="2" charset="0"/>
                          <a:ea typeface="Inter" panose="02000503000000020004" pitchFamily="2" charset="0"/>
                        </a:rPr>
                        <a:t>Spanish</a:t>
                      </a:r>
                    </a:p>
                  </a:txBody>
                  <a:tcPr anchor="ctr">
                    <a:lnL>
                      <a:noFill/>
                    </a:lnL>
                    <a:lnR>
                      <a:noFill/>
                    </a:lnR>
                    <a:lnT>
                      <a:noFill/>
                    </a:lnT>
                    <a:lnB>
                      <a:noFill/>
                    </a:lnB>
                    <a:noFill/>
                  </a:tcPr>
                </a:tc>
                <a:tc>
                  <a:txBody>
                    <a:bodyPr/>
                    <a:lstStyle/>
                    <a:p>
                      <a:pPr>
                        <a:buNone/>
                      </a:pPr>
                      <a:r>
                        <a:rPr lang="en-GB" sz="1400" noProof="0" dirty="0">
                          <a:latin typeface="Inter" panose="02000503000000020004" pitchFamily="2" charset="0"/>
                          <a:ea typeface="Inter" panose="02000503000000020004" pitchFamily="2" charset="0"/>
                        </a:rPr>
                        <a:t>E, A, O, S, N</a:t>
                      </a:r>
                    </a:p>
                  </a:txBody>
                  <a:tcPr anchor="ctr">
                    <a:lnL>
                      <a:noFill/>
                    </a:lnL>
                    <a:lnR>
                      <a:noFill/>
                    </a:lnR>
                    <a:lnT>
                      <a:noFill/>
                    </a:lnT>
                    <a:lnB>
                      <a:noFill/>
                    </a:lnB>
                    <a:noFill/>
                  </a:tcPr>
                </a:tc>
                <a:extLst>
                  <a:ext uri="{0D108BD9-81ED-4DB2-BD59-A6C34878D82A}">
                    <a16:rowId xmlns:a16="http://schemas.microsoft.com/office/drawing/2014/main" val="108389627"/>
                  </a:ext>
                </a:extLst>
              </a:tr>
              <a:tr h="304800">
                <a:tc>
                  <a:txBody>
                    <a:bodyPr/>
                    <a:lstStyle/>
                    <a:p>
                      <a:pPr>
                        <a:buNone/>
                      </a:pPr>
                      <a:r>
                        <a:rPr lang="en-GB" sz="1400" noProof="0" dirty="0">
                          <a:latin typeface="Inter" panose="02000503000000020004" pitchFamily="2" charset="0"/>
                          <a:ea typeface="Inter" panose="02000503000000020004" pitchFamily="2" charset="0"/>
                        </a:rPr>
                        <a:t>German</a:t>
                      </a:r>
                    </a:p>
                  </a:txBody>
                  <a:tcPr anchor="ctr">
                    <a:lnL>
                      <a:noFill/>
                    </a:lnL>
                    <a:lnR>
                      <a:noFill/>
                    </a:lnR>
                    <a:lnT>
                      <a:noFill/>
                    </a:lnT>
                    <a:lnB>
                      <a:noFill/>
                    </a:lnB>
                    <a:noFill/>
                  </a:tcPr>
                </a:tc>
                <a:tc>
                  <a:txBody>
                    <a:bodyPr/>
                    <a:lstStyle/>
                    <a:p>
                      <a:pPr>
                        <a:buNone/>
                      </a:pPr>
                      <a:r>
                        <a:rPr lang="en-GB" sz="1400" noProof="0" dirty="0">
                          <a:latin typeface="Inter" panose="02000503000000020004" pitchFamily="2" charset="0"/>
                          <a:ea typeface="Inter" panose="02000503000000020004" pitchFamily="2" charset="0"/>
                        </a:rPr>
                        <a:t>E, N, I, S, R, A</a:t>
                      </a:r>
                    </a:p>
                  </a:txBody>
                  <a:tcPr anchor="ctr">
                    <a:lnL>
                      <a:noFill/>
                    </a:lnL>
                    <a:lnR>
                      <a:noFill/>
                    </a:lnR>
                    <a:lnT>
                      <a:noFill/>
                    </a:lnT>
                    <a:lnB>
                      <a:noFill/>
                    </a:lnB>
                    <a:noFill/>
                  </a:tcPr>
                </a:tc>
                <a:extLst>
                  <a:ext uri="{0D108BD9-81ED-4DB2-BD59-A6C34878D82A}">
                    <a16:rowId xmlns:a16="http://schemas.microsoft.com/office/drawing/2014/main" val="1031584307"/>
                  </a:ext>
                </a:extLst>
              </a:tr>
              <a:tr h="304800">
                <a:tc>
                  <a:txBody>
                    <a:bodyPr/>
                    <a:lstStyle/>
                    <a:p>
                      <a:pPr>
                        <a:buNone/>
                      </a:pPr>
                      <a:r>
                        <a:rPr lang="en-GB" sz="1400" noProof="0" dirty="0">
                          <a:latin typeface="Inter" panose="02000503000000020004" pitchFamily="2" charset="0"/>
                          <a:ea typeface="Inter" panose="02000503000000020004" pitchFamily="2" charset="0"/>
                        </a:rPr>
                        <a:t>Italian</a:t>
                      </a:r>
                    </a:p>
                  </a:txBody>
                  <a:tcPr anchor="ctr">
                    <a:lnL>
                      <a:noFill/>
                    </a:lnL>
                    <a:lnR>
                      <a:noFill/>
                    </a:lnR>
                    <a:lnT>
                      <a:noFill/>
                    </a:lnT>
                    <a:lnB>
                      <a:noFill/>
                    </a:lnB>
                    <a:noFill/>
                  </a:tcPr>
                </a:tc>
                <a:tc>
                  <a:txBody>
                    <a:bodyPr/>
                    <a:lstStyle/>
                    <a:p>
                      <a:pPr>
                        <a:buNone/>
                      </a:pPr>
                      <a:r>
                        <a:rPr lang="en-GB" sz="1400" noProof="0" dirty="0">
                          <a:latin typeface="Inter" panose="02000503000000020004" pitchFamily="2" charset="0"/>
                          <a:ea typeface="Inter" panose="02000503000000020004" pitchFamily="2" charset="0"/>
                        </a:rPr>
                        <a:t>E, A, I, O, N</a:t>
                      </a:r>
                    </a:p>
                  </a:txBody>
                  <a:tcPr anchor="ctr">
                    <a:lnL>
                      <a:noFill/>
                    </a:lnL>
                    <a:lnR>
                      <a:noFill/>
                    </a:lnR>
                    <a:lnT>
                      <a:noFill/>
                    </a:lnT>
                    <a:lnB>
                      <a:noFill/>
                    </a:lnB>
                    <a:noFill/>
                  </a:tcPr>
                </a:tc>
                <a:extLst>
                  <a:ext uri="{0D108BD9-81ED-4DB2-BD59-A6C34878D82A}">
                    <a16:rowId xmlns:a16="http://schemas.microsoft.com/office/drawing/2014/main" val="1711284611"/>
                  </a:ext>
                </a:extLst>
              </a:tr>
            </a:tbl>
          </a:graphicData>
        </a:graphic>
      </p:graphicFrame>
      <p:sp>
        <p:nvSpPr>
          <p:cNvPr id="3" name="Segnaposto testo 4">
            <a:extLst>
              <a:ext uri="{FF2B5EF4-FFF2-40B4-BE49-F238E27FC236}">
                <a16:creationId xmlns:a16="http://schemas.microsoft.com/office/drawing/2014/main" id="{02F55881-B4AB-2D80-0F23-C0C771D83F05}"/>
              </a:ext>
            </a:extLst>
          </p:cNvPr>
          <p:cNvSpPr txBox="1">
            <a:spLocks/>
          </p:cNvSpPr>
          <p:nvPr/>
        </p:nvSpPr>
        <p:spPr>
          <a:xfrm>
            <a:off x="1080000" y="4305975"/>
            <a:ext cx="5972694" cy="723225"/>
          </a:xfrm>
          <a:prstGeom prst="rect">
            <a:avLst/>
          </a:prstGeom>
          <a:noFill/>
          <a:ln>
            <a:noFill/>
          </a:ln>
        </p:spPr>
        <p:txBody>
          <a:bodyPr spcFirstLastPara="1" wrap="square" lIns="91425" tIns="91425" rIns="91425" bIns="91425" anchor="t" anchorCtr="0">
            <a:normAutofit fontScale="92500"/>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Inter"/>
              <a:buChar char="●"/>
              <a:defRPr sz="1400" b="0" i="0" u="none" strike="noStrike" cap="none">
                <a:solidFill>
                  <a:schemeClr val="dk1"/>
                </a:solidFill>
                <a:latin typeface="Inter"/>
                <a:ea typeface="Inter"/>
                <a:cs typeface="Inter"/>
                <a:sym typeface="Inter"/>
              </a:defRPr>
            </a:lvl1pPr>
            <a:lvl2pPr marL="914400" marR="0" lvl="1" indent="-317500" algn="l" rtl="0">
              <a:lnSpc>
                <a:spcPct val="115000"/>
              </a:lnSpc>
              <a:spcBef>
                <a:spcPts val="0"/>
              </a:spcBef>
              <a:spcAft>
                <a:spcPts val="0"/>
              </a:spcAft>
              <a:buClr>
                <a:schemeClr val="dk1"/>
              </a:buClr>
              <a:buSzPts val="1400"/>
              <a:buFont typeface="Inter"/>
              <a:buChar char="○"/>
              <a:defRPr sz="1400" b="0" i="0" u="none" strike="noStrike" cap="none">
                <a:solidFill>
                  <a:schemeClr val="dk1"/>
                </a:solidFill>
                <a:latin typeface="Inter"/>
                <a:ea typeface="Inter"/>
                <a:cs typeface="Inter"/>
                <a:sym typeface="Inter"/>
              </a:defRPr>
            </a:lvl2pPr>
            <a:lvl3pPr marL="1371600" marR="0" lvl="2" indent="-317500" algn="l" rtl="0">
              <a:lnSpc>
                <a:spcPct val="115000"/>
              </a:lnSpc>
              <a:spcBef>
                <a:spcPts val="0"/>
              </a:spcBef>
              <a:spcAft>
                <a:spcPts val="0"/>
              </a:spcAft>
              <a:buClr>
                <a:schemeClr val="dk1"/>
              </a:buClr>
              <a:buSzPts val="1400"/>
              <a:buFont typeface="Inter"/>
              <a:buChar char="■"/>
              <a:defRPr sz="1400" b="0" i="0" u="none" strike="noStrike" cap="none">
                <a:solidFill>
                  <a:schemeClr val="dk1"/>
                </a:solidFill>
                <a:latin typeface="Inter"/>
                <a:ea typeface="Inter"/>
                <a:cs typeface="Inter"/>
                <a:sym typeface="Inter"/>
              </a:defRPr>
            </a:lvl3pPr>
            <a:lvl4pPr marL="1828800" marR="0" lvl="3" indent="-317500" algn="l" rtl="0">
              <a:lnSpc>
                <a:spcPct val="115000"/>
              </a:lnSpc>
              <a:spcBef>
                <a:spcPts val="0"/>
              </a:spcBef>
              <a:spcAft>
                <a:spcPts val="0"/>
              </a:spcAft>
              <a:buClr>
                <a:schemeClr val="dk1"/>
              </a:buClr>
              <a:buSzPts val="1400"/>
              <a:buFont typeface="Inter"/>
              <a:buChar char="●"/>
              <a:defRPr sz="1400" b="0" i="0" u="none" strike="noStrike" cap="none">
                <a:solidFill>
                  <a:schemeClr val="dk1"/>
                </a:solidFill>
                <a:latin typeface="Inter"/>
                <a:ea typeface="Inter"/>
                <a:cs typeface="Inter"/>
                <a:sym typeface="Inter"/>
              </a:defRPr>
            </a:lvl4pPr>
            <a:lvl5pPr marL="2286000" marR="0" lvl="4" indent="-317500" algn="l" rtl="0">
              <a:lnSpc>
                <a:spcPct val="115000"/>
              </a:lnSpc>
              <a:spcBef>
                <a:spcPts val="0"/>
              </a:spcBef>
              <a:spcAft>
                <a:spcPts val="0"/>
              </a:spcAft>
              <a:buClr>
                <a:schemeClr val="dk1"/>
              </a:buClr>
              <a:buSzPts val="1400"/>
              <a:buFont typeface="Inter"/>
              <a:buChar char="○"/>
              <a:defRPr sz="1400" b="0" i="0" u="none" strike="noStrike" cap="none">
                <a:solidFill>
                  <a:schemeClr val="dk1"/>
                </a:solidFill>
                <a:latin typeface="Inter"/>
                <a:ea typeface="Inter"/>
                <a:cs typeface="Inter"/>
                <a:sym typeface="Inter"/>
              </a:defRPr>
            </a:lvl5pPr>
            <a:lvl6pPr marL="2743200" marR="0" lvl="5" indent="-317500" algn="l" rtl="0">
              <a:lnSpc>
                <a:spcPct val="115000"/>
              </a:lnSpc>
              <a:spcBef>
                <a:spcPts val="0"/>
              </a:spcBef>
              <a:spcAft>
                <a:spcPts val="0"/>
              </a:spcAft>
              <a:buClr>
                <a:schemeClr val="dk1"/>
              </a:buClr>
              <a:buSzPts val="1400"/>
              <a:buFont typeface="Inter"/>
              <a:buChar char="■"/>
              <a:defRPr sz="1400" b="0" i="0" u="none" strike="noStrike" cap="none">
                <a:solidFill>
                  <a:schemeClr val="dk1"/>
                </a:solidFill>
                <a:latin typeface="Inter"/>
                <a:ea typeface="Inter"/>
                <a:cs typeface="Inter"/>
                <a:sym typeface="Inter"/>
              </a:defRPr>
            </a:lvl6pPr>
            <a:lvl7pPr marL="3200400" marR="0" lvl="6" indent="-317500" algn="l" rtl="0">
              <a:lnSpc>
                <a:spcPct val="115000"/>
              </a:lnSpc>
              <a:spcBef>
                <a:spcPts val="0"/>
              </a:spcBef>
              <a:spcAft>
                <a:spcPts val="0"/>
              </a:spcAft>
              <a:buClr>
                <a:schemeClr val="dk1"/>
              </a:buClr>
              <a:buSzPts val="1400"/>
              <a:buFont typeface="Inter"/>
              <a:buChar char="●"/>
              <a:defRPr sz="1400" b="0" i="0" u="none" strike="noStrike" cap="none">
                <a:solidFill>
                  <a:schemeClr val="dk1"/>
                </a:solidFill>
                <a:latin typeface="Inter"/>
                <a:ea typeface="Inter"/>
                <a:cs typeface="Inter"/>
                <a:sym typeface="Inter"/>
              </a:defRPr>
            </a:lvl7pPr>
            <a:lvl8pPr marL="3657600" marR="0" lvl="7" indent="-317500" algn="l" rtl="0">
              <a:lnSpc>
                <a:spcPct val="115000"/>
              </a:lnSpc>
              <a:spcBef>
                <a:spcPts val="0"/>
              </a:spcBef>
              <a:spcAft>
                <a:spcPts val="0"/>
              </a:spcAft>
              <a:buClr>
                <a:schemeClr val="dk1"/>
              </a:buClr>
              <a:buSzPts val="1400"/>
              <a:buFont typeface="Inter"/>
              <a:buChar char="○"/>
              <a:defRPr sz="1400" b="0" i="0" u="none" strike="noStrike" cap="none">
                <a:solidFill>
                  <a:schemeClr val="dk1"/>
                </a:solidFill>
                <a:latin typeface="Inter"/>
                <a:ea typeface="Inter"/>
                <a:cs typeface="Inter"/>
                <a:sym typeface="Inter"/>
              </a:defRPr>
            </a:lvl8pPr>
            <a:lvl9pPr marL="4114800" marR="0" lvl="8" indent="-317500" algn="l" rtl="0">
              <a:lnSpc>
                <a:spcPct val="115000"/>
              </a:lnSpc>
              <a:spcBef>
                <a:spcPts val="0"/>
              </a:spcBef>
              <a:spcAft>
                <a:spcPts val="0"/>
              </a:spcAft>
              <a:buClr>
                <a:schemeClr val="dk1"/>
              </a:buClr>
              <a:buSzPts val="1400"/>
              <a:buFont typeface="Inter"/>
              <a:buChar char="■"/>
              <a:defRPr sz="1400" b="0" i="0" u="none" strike="noStrike" cap="none">
                <a:solidFill>
                  <a:schemeClr val="dk1"/>
                </a:solidFill>
                <a:latin typeface="Inter"/>
                <a:ea typeface="Inter"/>
                <a:cs typeface="Inter"/>
                <a:sym typeface="Inter"/>
              </a:defRPr>
            </a:lvl9pPr>
          </a:lstStyle>
          <a:p>
            <a:pPr marL="482600" indent="-342900">
              <a:buFont typeface="+mj-lt"/>
              <a:buAutoNum type="arabicPeriod" startAt="6"/>
            </a:pPr>
            <a:r>
              <a:rPr lang="en-GB" noProof="0" dirty="0">
                <a:latin typeface="Inter" panose="02000503000000020004" pitchFamily="2" charset="0"/>
                <a:ea typeface="Inter" panose="02000503000000020004" pitchFamily="2" charset="0"/>
              </a:rPr>
              <a:t>Try aligning the most frequent letters of the encrypted text to each of these and see which language yields the most plausible results</a:t>
            </a:r>
          </a:p>
        </p:txBody>
      </p:sp>
    </p:spTree>
    <p:extLst>
      <p:ext uri="{BB962C8B-B14F-4D97-AF65-F5344CB8AC3E}">
        <p14:creationId xmlns:p14="http://schemas.microsoft.com/office/powerpoint/2010/main" val="5188508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87">
          <a:extLst>
            <a:ext uri="{FF2B5EF4-FFF2-40B4-BE49-F238E27FC236}">
              <a16:creationId xmlns:a16="http://schemas.microsoft.com/office/drawing/2014/main" id="{C97EABEE-1234-877C-54D5-B128494D1A55}"/>
            </a:ext>
          </a:extLst>
        </p:cNvPr>
        <p:cNvGrpSpPr/>
        <p:nvPr/>
      </p:nvGrpSpPr>
      <p:grpSpPr>
        <a:xfrm>
          <a:off x="0" y="0"/>
          <a:ext cx="0" cy="0"/>
          <a:chOff x="0" y="0"/>
          <a:chExt cx="0" cy="0"/>
        </a:xfrm>
      </p:grpSpPr>
      <p:cxnSp>
        <p:nvCxnSpPr>
          <p:cNvPr id="88" name="Google Shape;88;p14">
            <a:extLst>
              <a:ext uri="{FF2B5EF4-FFF2-40B4-BE49-F238E27FC236}">
                <a16:creationId xmlns:a16="http://schemas.microsoft.com/office/drawing/2014/main" id="{49921C14-9A38-CFBC-A75A-48454733779D}"/>
              </a:ext>
            </a:extLst>
          </p:cNvPr>
          <p:cNvCxnSpPr/>
          <p:nvPr/>
        </p:nvCxnSpPr>
        <p:spPr>
          <a:xfrm>
            <a:off x="581350" y="0"/>
            <a:ext cx="0" cy="837600"/>
          </a:xfrm>
          <a:prstGeom prst="straightConnector1">
            <a:avLst/>
          </a:prstGeom>
          <a:noFill/>
          <a:ln w="9525" cap="flat" cmpd="sng">
            <a:solidFill>
              <a:schemeClr val="dk2"/>
            </a:solidFill>
            <a:prstDash val="dot"/>
            <a:round/>
            <a:headEnd type="none" w="med" len="med"/>
            <a:tailEnd type="none" w="med" len="med"/>
          </a:ln>
        </p:spPr>
      </p:cxnSp>
      <p:cxnSp>
        <p:nvCxnSpPr>
          <p:cNvPr id="89" name="Google Shape;89;p14">
            <a:extLst>
              <a:ext uri="{FF2B5EF4-FFF2-40B4-BE49-F238E27FC236}">
                <a16:creationId xmlns:a16="http://schemas.microsoft.com/office/drawing/2014/main" id="{36D19AC2-D114-19E0-CADD-8B065CBBEBAB}"/>
              </a:ext>
            </a:extLst>
          </p:cNvPr>
          <p:cNvCxnSpPr/>
          <p:nvPr/>
        </p:nvCxnSpPr>
        <p:spPr>
          <a:xfrm>
            <a:off x="581350" y="1344675"/>
            <a:ext cx="0" cy="2961300"/>
          </a:xfrm>
          <a:prstGeom prst="straightConnector1">
            <a:avLst/>
          </a:prstGeom>
          <a:noFill/>
          <a:ln w="9525" cap="flat" cmpd="sng">
            <a:solidFill>
              <a:schemeClr val="dk2"/>
            </a:solidFill>
            <a:prstDash val="dot"/>
            <a:round/>
            <a:headEnd type="none" w="med" len="med"/>
            <a:tailEnd type="none" w="med" len="med"/>
          </a:ln>
        </p:spPr>
      </p:cxnSp>
      <p:sp>
        <p:nvSpPr>
          <p:cNvPr id="90" name="Google Shape;90;p14">
            <a:extLst>
              <a:ext uri="{FF2B5EF4-FFF2-40B4-BE49-F238E27FC236}">
                <a16:creationId xmlns:a16="http://schemas.microsoft.com/office/drawing/2014/main" id="{F77AB6BA-8340-5171-BAA3-A0C3E7AA4087}"/>
              </a:ext>
            </a:extLst>
          </p:cNvPr>
          <p:cNvSpPr txBox="1">
            <a:spLocks noGrp="1"/>
          </p:cNvSpPr>
          <p:nvPr>
            <p:ph type="sldNum" idx="12"/>
          </p:nvPr>
        </p:nvSpPr>
        <p:spPr>
          <a:xfrm>
            <a:off x="360008" y="4490217"/>
            <a:ext cx="548700" cy="3936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fld id="{00000000-1234-1234-1234-123412341234}" type="slidenum">
              <a:rPr lang="en-GB" noProof="0" smtClean="0"/>
              <a:t>19</a:t>
            </a:fld>
            <a:endParaRPr lang="en-GB" noProof="0" dirty="0"/>
          </a:p>
        </p:txBody>
      </p:sp>
      <p:sp>
        <p:nvSpPr>
          <p:cNvPr id="93" name="Google Shape;93;p14">
            <a:extLst>
              <a:ext uri="{FF2B5EF4-FFF2-40B4-BE49-F238E27FC236}">
                <a16:creationId xmlns:a16="http://schemas.microsoft.com/office/drawing/2014/main" id="{60406D7F-D233-6C79-FCA9-20073E3B6FA6}"/>
              </a:ext>
            </a:extLst>
          </p:cNvPr>
          <p:cNvSpPr txBox="1">
            <a:spLocks noGrp="1"/>
          </p:cNvSpPr>
          <p:nvPr>
            <p:ph type="title"/>
          </p:nvPr>
        </p:nvSpPr>
        <p:spPr>
          <a:xfrm>
            <a:off x="1080000" y="900000"/>
            <a:ext cx="5972700" cy="675000"/>
          </a:xfrm>
          <a:prstGeom prst="rect">
            <a:avLst/>
          </a:prstGeom>
        </p:spPr>
        <p:txBody>
          <a:bodyPr spcFirstLastPara="1" wrap="square" lIns="91425" tIns="91425" rIns="91425" bIns="91425" anchor="t" anchorCtr="0">
            <a:normAutofit fontScale="90000"/>
          </a:bodyPr>
          <a:lstStyle/>
          <a:p>
            <a:r>
              <a:rPr lang="en-GB" noProof="0" dirty="0">
                <a:solidFill>
                  <a:schemeClr val="accent2"/>
                </a:solidFill>
              </a:rPr>
              <a:t>Frequency analysis</a:t>
            </a:r>
            <a:br>
              <a:rPr lang="en-GB" noProof="0" dirty="0">
                <a:solidFill>
                  <a:schemeClr val="accent2"/>
                </a:solidFill>
              </a:rPr>
            </a:br>
            <a:r>
              <a:rPr lang="en-GB" noProof="0" dirty="0">
                <a:solidFill>
                  <a:schemeClr val="accent2"/>
                </a:solidFill>
              </a:rPr>
              <a:t>(simplified) (3)</a:t>
            </a:r>
          </a:p>
        </p:txBody>
      </p:sp>
      <p:sp>
        <p:nvSpPr>
          <p:cNvPr id="5" name="Segnaposto testo 4">
            <a:extLst>
              <a:ext uri="{FF2B5EF4-FFF2-40B4-BE49-F238E27FC236}">
                <a16:creationId xmlns:a16="http://schemas.microsoft.com/office/drawing/2014/main" id="{6B92A57C-99F1-CCA6-3AD6-1A600CFC39BC}"/>
              </a:ext>
            </a:extLst>
          </p:cNvPr>
          <p:cNvSpPr>
            <a:spLocks noGrp="1"/>
          </p:cNvSpPr>
          <p:nvPr>
            <p:ph type="body" idx="1"/>
          </p:nvPr>
        </p:nvSpPr>
        <p:spPr>
          <a:xfrm>
            <a:off x="1080000" y="1891355"/>
            <a:ext cx="5972700" cy="2598862"/>
          </a:xfrm>
        </p:spPr>
        <p:txBody>
          <a:bodyPr>
            <a:normAutofit lnSpcReduction="10000"/>
          </a:bodyPr>
          <a:lstStyle/>
          <a:p>
            <a:pPr marL="482600" indent="-342900">
              <a:buFont typeface="+mj-lt"/>
              <a:buAutoNum type="arabicPeriod" startAt="5"/>
            </a:pPr>
            <a:r>
              <a:rPr lang="en-GB" sz="1600" noProof="0" dirty="0"/>
              <a:t>Look for language-specific patterns</a:t>
            </a:r>
          </a:p>
          <a:p>
            <a:pPr lvl="1"/>
            <a:r>
              <a:rPr lang="en-GB" sz="1600" noProof="0" dirty="0"/>
              <a:t>common letter pairs (like TH, QU, CH, LL) or letter positions (e.g., Q followed by U is common in many languages)</a:t>
            </a:r>
          </a:p>
          <a:p>
            <a:pPr lvl="1"/>
            <a:r>
              <a:rPr lang="en-GB" sz="1600" noProof="0" dirty="0"/>
              <a:t>common word lengths (e.g., 2-letter words in English: </a:t>
            </a:r>
            <a:r>
              <a:rPr lang="en-GB" sz="1600" i="1" noProof="0" dirty="0"/>
              <a:t>it, is, to</a:t>
            </a:r>
            <a:r>
              <a:rPr lang="en-GB" sz="1600" noProof="0" dirty="0"/>
              <a:t>)</a:t>
            </a:r>
          </a:p>
          <a:p>
            <a:pPr lvl="1"/>
            <a:r>
              <a:rPr lang="en-GB" sz="1600" noProof="0" dirty="0"/>
              <a:t>repeated short patterns like </a:t>
            </a:r>
            <a:r>
              <a:rPr lang="en-GB" sz="1600" i="1" noProof="0" dirty="0"/>
              <a:t>la, le, de </a:t>
            </a:r>
            <a:r>
              <a:rPr lang="en-GB" sz="1600" noProof="0" dirty="0"/>
              <a:t>(Romance languages), or endings like </a:t>
            </a:r>
            <a:r>
              <a:rPr lang="en-GB" sz="1600" i="1" noProof="0" dirty="0"/>
              <a:t>-</a:t>
            </a:r>
            <a:r>
              <a:rPr lang="en-GB" sz="1600" i="1" noProof="0" dirty="0" err="1"/>
              <a:t>en</a:t>
            </a:r>
            <a:r>
              <a:rPr lang="en-GB" sz="1600" i="1" noProof="0" dirty="0"/>
              <a:t>, -er</a:t>
            </a:r>
            <a:r>
              <a:rPr lang="en-GB" sz="1600" noProof="0" dirty="0"/>
              <a:t> (Germanic languages)</a:t>
            </a:r>
          </a:p>
        </p:txBody>
      </p:sp>
      <p:sp>
        <p:nvSpPr>
          <p:cNvPr id="4" name="CasellaDiTesto 3">
            <a:extLst>
              <a:ext uri="{FF2B5EF4-FFF2-40B4-BE49-F238E27FC236}">
                <a16:creationId xmlns:a16="http://schemas.microsoft.com/office/drawing/2014/main" id="{5B4B08BF-5979-1AFF-84A2-846987CD7955}"/>
              </a:ext>
            </a:extLst>
          </p:cNvPr>
          <p:cNvSpPr txBox="1"/>
          <p:nvPr/>
        </p:nvSpPr>
        <p:spPr>
          <a:xfrm>
            <a:off x="6006533" y="837525"/>
            <a:ext cx="2787844" cy="1077218"/>
          </a:xfrm>
          <a:prstGeom prst="rect">
            <a:avLst/>
          </a:prstGeom>
          <a:noFill/>
        </p:spPr>
        <p:txBody>
          <a:bodyPr wrap="square" rtlCol="0">
            <a:spAutoFit/>
          </a:bodyPr>
          <a:lstStyle/>
          <a:p>
            <a:r>
              <a:rPr lang="en-GB" sz="1600" noProof="0" dirty="0">
                <a:solidFill>
                  <a:schemeClr val="accent2"/>
                </a:solidFill>
                <a:latin typeface="Inter" panose="02000503000000020004" pitchFamily="2" charset="0"/>
                <a:ea typeface="Inter" panose="02000503000000020004" pitchFamily="2" charset="0"/>
              </a:rPr>
              <a:t>Doesn’t work well on</a:t>
            </a:r>
          </a:p>
          <a:p>
            <a:pPr marL="285750" indent="-285750">
              <a:buFont typeface="Arial" panose="020B0604020202020204" pitchFamily="34" charset="0"/>
              <a:buChar char="•"/>
            </a:pPr>
            <a:r>
              <a:rPr lang="en-GB" sz="1600" noProof="0" dirty="0">
                <a:solidFill>
                  <a:schemeClr val="accent2"/>
                </a:solidFill>
                <a:latin typeface="Inter" panose="02000503000000020004" pitchFamily="2" charset="0"/>
                <a:ea typeface="Inter" panose="02000503000000020004" pitchFamily="2" charset="0"/>
              </a:rPr>
              <a:t>short messages</a:t>
            </a:r>
          </a:p>
          <a:p>
            <a:pPr marL="285750" indent="-285750">
              <a:buFont typeface="Arial" panose="020B0604020202020204" pitchFamily="34" charset="0"/>
              <a:buChar char="•"/>
            </a:pPr>
            <a:r>
              <a:rPr lang="en-GB" sz="1600" noProof="0" dirty="0">
                <a:solidFill>
                  <a:schemeClr val="accent2"/>
                </a:solidFill>
                <a:latin typeface="Inter" panose="02000503000000020004" pitchFamily="2" charset="0"/>
                <a:ea typeface="Inter" panose="02000503000000020004" pitchFamily="2" charset="0"/>
              </a:rPr>
              <a:t>polyalphabetic ciphers</a:t>
            </a:r>
          </a:p>
          <a:p>
            <a:pPr marL="285750" indent="-285750">
              <a:buFont typeface="Arial" panose="020B0604020202020204" pitchFamily="34" charset="0"/>
              <a:buChar char="•"/>
            </a:pPr>
            <a:r>
              <a:rPr lang="en-GB" sz="1600" noProof="0" dirty="0">
                <a:solidFill>
                  <a:schemeClr val="accent2"/>
                </a:solidFill>
                <a:latin typeface="Inter" panose="02000503000000020004" pitchFamily="2" charset="0"/>
                <a:ea typeface="Inter" panose="02000503000000020004" pitchFamily="2" charset="0"/>
              </a:rPr>
              <a:t>modern encryption</a:t>
            </a:r>
          </a:p>
        </p:txBody>
      </p:sp>
    </p:spTree>
    <p:extLst>
      <p:ext uri="{BB962C8B-B14F-4D97-AF65-F5344CB8AC3E}">
        <p14:creationId xmlns:p14="http://schemas.microsoft.com/office/powerpoint/2010/main" val="3748057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16"/>
          <p:cNvSpPr txBox="1">
            <a:spLocks noGrp="1"/>
          </p:cNvSpPr>
          <p:nvPr>
            <p:ph type="sldNum" idx="12"/>
          </p:nvPr>
        </p:nvSpPr>
        <p:spPr>
          <a:xfrm>
            <a:off x="360008" y="4490217"/>
            <a:ext cx="548700" cy="3936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fld id="{00000000-1234-1234-1234-123412341234}" type="slidenum">
              <a:rPr lang="en-GB" noProof="0" smtClean="0"/>
              <a:t>2</a:t>
            </a:fld>
            <a:endParaRPr lang="en-GB" noProof="0" dirty="0"/>
          </a:p>
        </p:txBody>
      </p:sp>
      <p:sp>
        <p:nvSpPr>
          <p:cNvPr id="111" name="Google Shape;111;p16"/>
          <p:cNvSpPr txBox="1">
            <a:spLocks noGrp="1"/>
          </p:cNvSpPr>
          <p:nvPr>
            <p:ph type="title"/>
          </p:nvPr>
        </p:nvSpPr>
        <p:spPr>
          <a:xfrm>
            <a:off x="1080000" y="1080000"/>
            <a:ext cx="5972700" cy="2597700"/>
          </a:xfrm>
          <a:prstGeom prst="rect">
            <a:avLst/>
          </a:prstGeom>
        </p:spPr>
        <p:txBody>
          <a:bodyPr spcFirstLastPara="1" wrap="square" lIns="91425" tIns="91425" rIns="91425" bIns="91425" anchor="t" anchorCtr="0">
            <a:noAutofit/>
          </a:bodyPr>
          <a:lstStyle/>
          <a:p>
            <a:pPr lvl="0"/>
            <a:r>
              <a:rPr lang="en-GB" noProof="0" dirty="0"/>
              <a:t>Information security &amp; its requirements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cxnSp>
        <p:nvCxnSpPr>
          <p:cNvPr id="88" name="Google Shape;88;p14"/>
          <p:cNvCxnSpPr/>
          <p:nvPr/>
        </p:nvCxnSpPr>
        <p:spPr>
          <a:xfrm>
            <a:off x="581350" y="0"/>
            <a:ext cx="0" cy="837600"/>
          </a:xfrm>
          <a:prstGeom prst="straightConnector1">
            <a:avLst/>
          </a:prstGeom>
          <a:noFill/>
          <a:ln w="9525" cap="flat" cmpd="sng">
            <a:solidFill>
              <a:schemeClr val="dk2"/>
            </a:solidFill>
            <a:prstDash val="dot"/>
            <a:round/>
            <a:headEnd type="none" w="med" len="med"/>
            <a:tailEnd type="none" w="med" len="med"/>
          </a:ln>
        </p:spPr>
      </p:cxnSp>
      <p:cxnSp>
        <p:nvCxnSpPr>
          <p:cNvPr id="89" name="Google Shape;89;p14"/>
          <p:cNvCxnSpPr/>
          <p:nvPr/>
        </p:nvCxnSpPr>
        <p:spPr>
          <a:xfrm>
            <a:off x="581350" y="1344675"/>
            <a:ext cx="0" cy="2961300"/>
          </a:xfrm>
          <a:prstGeom prst="straightConnector1">
            <a:avLst/>
          </a:prstGeom>
          <a:noFill/>
          <a:ln w="9525" cap="flat" cmpd="sng">
            <a:solidFill>
              <a:schemeClr val="dk2"/>
            </a:solidFill>
            <a:prstDash val="dot"/>
            <a:round/>
            <a:headEnd type="none" w="med" len="med"/>
            <a:tailEnd type="none" w="med" len="med"/>
          </a:ln>
        </p:spPr>
      </p:cxnSp>
      <p:sp>
        <p:nvSpPr>
          <p:cNvPr id="90" name="Google Shape;90;p14"/>
          <p:cNvSpPr txBox="1">
            <a:spLocks noGrp="1"/>
          </p:cNvSpPr>
          <p:nvPr>
            <p:ph type="sldNum" idx="12"/>
          </p:nvPr>
        </p:nvSpPr>
        <p:spPr>
          <a:xfrm>
            <a:off x="360008" y="4490217"/>
            <a:ext cx="548700" cy="3936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fld id="{00000000-1234-1234-1234-123412341234}" type="slidenum">
              <a:rPr lang="en-GB" noProof="0" smtClean="0"/>
              <a:t>20</a:t>
            </a:fld>
            <a:endParaRPr lang="en-GB" noProof="0" dirty="0"/>
          </a:p>
        </p:txBody>
      </p:sp>
      <p:sp>
        <p:nvSpPr>
          <p:cNvPr id="92" name="Google Shape;92;p14"/>
          <p:cNvSpPr txBox="1">
            <a:spLocks noGrp="1"/>
          </p:cNvSpPr>
          <p:nvPr>
            <p:ph type="subTitle" idx="2"/>
          </p:nvPr>
        </p:nvSpPr>
        <p:spPr>
          <a:xfrm>
            <a:off x="1098350" y="1652400"/>
            <a:ext cx="5953800" cy="837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noProof="0" dirty="0"/>
              <a:t>used and accepted in all environments</a:t>
            </a:r>
          </a:p>
        </p:txBody>
      </p:sp>
      <p:sp>
        <p:nvSpPr>
          <p:cNvPr id="93" name="Google Shape;93;p14"/>
          <p:cNvSpPr txBox="1">
            <a:spLocks noGrp="1"/>
          </p:cNvSpPr>
          <p:nvPr>
            <p:ph type="title"/>
          </p:nvPr>
        </p:nvSpPr>
        <p:spPr>
          <a:xfrm>
            <a:off x="1080000" y="900000"/>
            <a:ext cx="5972700" cy="6750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noProof="0" dirty="0"/>
              <a:t>Model of encryption</a:t>
            </a:r>
            <a:endParaRPr lang="en-GB" noProof="0" dirty="0">
              <a:solidFill>
                <a:schemeClr val="accent2"/>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16"/>
          <p:cNvSpPr txBox="1">
            <a:spLocks noGrp="1"/>
          </p:cNvSpPr>
          <p:nvPr>
            <p:ph type="sldNum" idx="12"/>
          </p:nvPr>
        </p:nvSpPr>
        <p:spPr>
          <a:xfrm>
            <a:off x="360008" y="4490217"/>
            <a:ext cx="548700" cy="3936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fld id="{00000000-1234-1234-1234-123412341234}" type="slidenum">
              <a:rPr lang="en-GB" noProof="0" smtClean="0">
                <a:latin typeface="Inter" panose="02000503000000020004" pitchFamily="2" charset="0"/>
                <a:ea typeface="Inter" panose="02000503000000020004" pitchFamily="2" charset="0"/>
              </a:rPr>
              <a:t>21</a:t>
            </a:fld>
            <a:endParaRPr lang="en-GB" noProof="0" dirty="0">
              <a:latin typeface="Inter" panose="02000503000000020004" pitchFamily="2" charset="0"/>
              <a:ea typeface="Inter" panose="02000503000000020004" pitchFamily="2" charset="0"/>
            </a:endParaRPr>
          </a:p>
        </p:txBody>
      </p:sp>
      <p:sp>
        <p:nvSpPr>
          <p:cNvPr id="111" name="Google Shape;111;p16"/>
          <p:cNvSpPr txBox="1">
            <a:spLocks noGrp="1"/>
          </p:cNvSpPr>
          <p:nvPr>
            <p:ph type="title"/>
          </p:nvPr>
        </p:nvSpPr>
        <p:spPr>
          <a:xfrm>
            <a:off x="589358" y="432562"/>
            <a:ext cx="2737670" cy="807931"/>
          </a:xfrm>
          <a:prstGeom prst="rect">
            <a:avLst/>
          </a:prstGeom>
        </p:spPr>
        <p:txBody>
          <a:bodyPr spcFirstLastPara="1" wrap="square" lIns="91425" tIns="91425" rIns="91425" bIns="91425" anchor="t" anchorCtr="0">
            <a:noAutofit/>
          </a:bodyPr>
          <a:lstStyle/>
          <a:p>
            <a:r>
              <a:rPr lang="en-GB" noProof="0" dirty="0">
                <a:solidFill>
                  <a:schemeClr val="accent2"/>
                </a:solidFill>
                <a:latin typeface="Outfit" pitchFamily="2" charset="0"/>
                <a:ea typeface="Inter" panose="02000503000000020004" pitchFamily="2" charset="0"/>
              </a:rPr>
              <a:t>Model</a:t>
            </a:r>
          </a:p>
        </p:txBody>
      </p:sp>
      <p:cxnSp>
        <p:nvCxnSpPr>
          <p:cNvPr id="4" name="Connettore 1 3">
            <a:extLst>
              <a:ext uri="{FF2B5EF4-FFF2-40B4-BE49-F238E27FC236}">
                <a16:creationId xmlns:a16="http://schemas.microsoft.com/office/drawing/2014/main" id="{27CFFAF5-218C-EE95-F138-103EF8C97952}"/>
              </a:ext>
            </a:extLst>
          </p:cNvPr>
          <p:cNvCxnSpPr>
            <a:cxnSpLocks/>
          </p:cNvCxnSpPr>
          <p:nvPr/>
        </p:nvCxnSpPr>
        <p:spPr>
          <a:xfrm>
            <a:off x="6654404" y="2893219"/>
            <a:ext cx="1187465" cy="0"/>
          </a:xfrm>
          <a:prstGeom prst="line">
            <a:avLst/>
          </a:prstGeom>
          <a:ln w="47625">
            <a:solidFill>
              <a:schemeClr val="bg1">
                <a:lumMod val="50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mc:AlternateContent xmlns:mc="http://schemas.openxmlformats.org/markup-compatibility/2006">
        <mc:Choice xmlns:am3d="http://schemas.microsoft.com/office/drawing/2017/model3d" Requires="am3d">
          <p:graphicFrame>
            <p:nvGraphicFramePr>
              <p:cNvPr id="7" name="Segnaposto contenuto 4" descr="Supereroe donna">
                <a:extLst>
                  <a:ext uri="{FF2B5EF4-FFF2-40B4-BE49-F238E27FC236}">
                    <a16:creationId xmlns:a16="http://schemas.microsoft.com/office/drawing/2014/main" id="{ECFEFCE9-B898-8C43-775A-1CB63CD9A026}"/>
                  </a:ext>
                </a:extLst>
              </p:cNvPr>
              <p:cNvGraphicFramePr>
                <a:graphicFrameLocks noChangeAspect="1"/>
              </p:cNvGraphicFramePr>
              <p:nvPr/>
            </p:nvGraphicFramePr>
            <p:xfrm>
              <a:off x="-33264" y="1268016"/>
              <a:ext cx="1522716" cy="2855093"/>
            </p:xfrm>
            <a:graphic>
              <a:graphicData uri="http://schemas.microsoft.com/office/drawing/2017/model3d">
                <am3d:model3d r:embed="rId3">
                  <am3d:spPr>
                    <a:xfrm>
                      <a:off x="0" y="0"/>
                      <a:ext cx="1522716" cy="2855093"/>
                    </a:xfrm>
                    <a:prstGeom prst="rect">
                      <a:avLst/>
                    </a:prstGeom>
                  </am3d:spPr>
                  <am3d:camera>
                    <am3d:pos x="0" y="0" z="54467592"/>
                    <am3d:up dx="0" dy="36000000" dz="0"/>
                    <am3d:lookAt x="0" y="0" z="0"/>
                    <am3d:perspective fov="2700000"/>
                  </am3d:camera>
                  <am3d:trans>
                    <am3d:meterPerModelUnit n="519102" d="1000000"/>
                    <am3d:preTrans dx="2692351" dy="-18000000" dz="1468326"/>
                    <am3d:scale>
                      <am3d:sx n="1000000" d="1000000"/>
                      <am3d:sy n="1000000" d="1000000"/>
                      <am3d:sz n="1000000" d="1000000"/>
                    </am3d:scale>
                    <am3d:rot ax="211540" ay="1903870" az="111357"/>
                    <am3d:postTrans dx="0" dy="0" dz="0"/>
                  </am3d:trans>
                  <am3d:raster rName="Office3DRenderer" rVer="16.0.8326">
                    <am3d:blip r:embed="rId4"/>
                  </am3d:raster>
                  <am3d:objViewport viewportSz="316904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7" name="Segnaposto contenuto 4" descr="Supereroe donna">
                <a:extLst>
                  <a:ext uri="{FF2B5EF4-FFF2-40B4-BE49-F238E27FC236}">
                    <a16:creationId xmlns:a16="http://schemas.microsoft.com/office/drawing/2014/main" id="{ECFEFCE9-B898-8C43-775A-1CB63CD9A026}"/>
                  </a:ext>
                </a:extLst>
              </p:cNvPr>
              <p:cNvPicPr>
                <a:picLocks noGrp="1" noRot="1" noChangeAspect="1" noMove="1" noResize="1" noEditPoints="1" noAdjustHandles="1" noChangeArrowheads="1" noChangeShapeType="1" noCrop="1"/>
              </p:cNvPicPr>
              <p:nvPr/>
            </p:nvPicPr>
            <p:blipFill>
              <a:blip r:embed="rId4"/>
              <a:stretch>
                <a:fillRect/>
              </a:stretch>
            </p:blipFill>
            <p:spPr>
              <a:xfrm>
                <a:off x="-33264" y="1268016"/>
                <a:ext cx="1522716" cy="2855093"/>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8" name="Modello 3D 7" descr="Skydiver uomo">
                <a:extLst>
                  <a:ext uri="{FF2B5EF4-FFF2-40B4-BE49-F238E27FC236}">
                    <a16:creationId xmlns:a16="http://schemas.microsoft.com/office/drawing/2014/main" id="{B5EA98FA-62A7-FE5E-6EF8-E227C36F156E}"/>
                  </a:ext>
                </a:extLst>
              </p:cNvPr>
              <p:cNvGraphicFramePr>
                <a:graphicFrameLocks noChangeAspect="1"/>
              </p:cNvGraphicFramePr>
              <p:nvPr/>
            </p:nvGraphicFramePr>
            <p:xfrm>
              <a:off x="7841869" y="1022158"/>
              <a:ext cx="870736" cy="3099185"/>
            </p:xfrm>
            <a:graphic>
              <a:graphicData uri="http://schemas.microsoft.com/office/drawing/2017/model3d">
                <am3d:model3d r:embed="rId5">
                  <am3d:spPr>
                    <a:xfrm>
                      <a:off x="0" y="0"/>
                      <a:ext cx="870736" cy="3099185"/>
                    </a:xfrm>
                    <a:prstGeom prst="rect">
                      <a:avLst/>
                    </a:prstGeom>
                  </am3d:spPr>
                  <am3d:camera>
                    <am3d:pos x="0" y="0" z="51267489"/>
                    <am3d:up dx="0" dy="36000000" dz="0"/>
                    <am3d:lookAt x="0" y="0" z="0"/>
                    <am3d:perspective fov="2700000"/>
                  </am3d:camera>
                  <am3d:trans>
                    <am3d:meterPerModelUnit n="573714" d="1000000"/>
                    <am3d:preTrans dx="-27279" dy="-17985891" dz="263366"/>
                    <am3d:scale>
                      <am3d:sx n="1000000" d="1000000"/>
                      <am3d:sy n="1000000" d="1000000"/>
                      <am3d:sz n="1000000" d="1000000"/>
                    </am3d:scale>
                    <am3d:rot ax="42679" ay="-2805935" az="-31094"/>
                    <am3d:postTrans dx="0" dy="0" dz="0"/>
                  </am3d:trans>
                  <am3d:raster rName="Office3DRenderer" rVer="16.0.8326">
                    <am3d:blip r:embed="rId6"/>
                  </am3d:raster>
                  <am3d:objViewport viewportSz="311455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8" name="Modello 3D 7" descr="Skydiver uomo">
                <a:extLst>
                  <a:ext uri="{FF2B5EF4-FFF2-40B4-BE49-F238E27FC236}">
                    <a16:creationId xmlns:a16="http://schemas.microsoft.com/office/drawing/2014/main" id="{B5EA98FA-62A7-FE5E-6EF8-E227C36F156E}"/>
                  </a:ext>
                </a:extLst>
              </p:cNvPr>
              <p:cNvPicPr>
                <a:picLocks noGrp="1" noRot="1" noChangeAspect="1" noMove="1" noResize="1" noEditPoints="1" noAdjustHandles="1" noChangeArrowheads="1" noChangeShapeType="1" noCrop="1"/>
              </p:cNvPicPr>
              <p:nvPr/>
            </p:nvPicPr>
            <p:blipFill>
              <a:blip r:embed="rId6"/>
              <a:stretch>
                <a:fillRect/>
              </a:stretch>
            </p:blipFill>
            <p:spPr>
              <a:xfrm>
                <a:off x="7841869" y="1022158"/>
                <a:ext cx="870736" cy="3099185"/>
              </a:xfrm>
              <a:prstGeom prst="rect">
                <a:avLst/>
              </a:prstGeom>
            </p:spPr>
          </p:pic>
        </mc:Fallback>
      </mc:AlternateContent>
      <p:sp>
        <p:nvSpPr>
          <p:cNvPr id="9" name="CasellaDiTesto 8">
            <a:extLst>
              <a:ext uri="{FF2B5EF4-FFF2-40B4-BE49-F238E27FC236}">
                <a16:creationId xmlns:a16="http://schemas.microsoft.com/office/drawing/2014/main" id="{F6A985C8-B141-EFC0-CE8B-B5E36061CD24}"/>
              </a:ext>
            </a:extLst>
          </p:cNvPr>
          <p:cNvSpPr txBox="1"/>
          <p:nvPr/>
        </p:nvSpPr>
        <p:spPr>
          <a:xfrm>
            <a:off x="728094" y="4121342"/>
            <a:ext cx="601447" cy="307777"/>
          </a:xfrm>
          <a:prstGeom prst="rect">
            <a:avLst/>
          </a:prstGeom>
          <a:noFill/>
        </p:spPr>
        <p:txBody>
          <a:bodyPr wrap="none" rtlCol="0">
            <a:spAutoFit/>
          </a:bodyPr>
          <a:lstStyle/>
          <a:p>
            <a:r>
              <a:rPr lang="en-GB" noProof="0" dirty="0">
                <a:latin typeface="Inter" panose="02000503000000020004" pitchFamily="2" charset="0"/>
                <a:ea typeface="Inter" panose="02000503000000020004" pitchFamily="2" charset="0"/>
              </a:rPr>
              <a:t>Alice</a:t>
            </a:r>
          </a:p>
        </p:txBody>
      </p:sp>
      <p:sp>
        <p:nvSpPr>
          <p:cNvPr id="10" name="CasellaDiTesto 9">
            <a:extLst>
              <a:ext uri="{FF2B5EF4-FFF2-40B4-BE49-F238E27FC236}">
                <a16:creationId xmlns:a16="http://schemas.microsoft.com/office/drawing/2014/main" id="{3E9A49C5-6688-B6EE-5327-542537C5C334}"/>
              </a:ext>
            </a:extLst>
          </p:cNvPr>
          <p:cNvSpPr txBox="1"/>
          <p:nvPr/>
        </p:nvSpPr>
        <p:spPr>
          <a:xfrm>
            <a:off x="8037724" y="1025362"/>
            <a:ext cx="519694" cy="307777"/>
          </a:xfrm>
          <a:prstGeom prst="rect">
            <a:avLst/>
          </a:prstGeom>
          <a:noFill/>
        </p:spPr>
        <p:txBody>
          <a:bodyPr wrap="none" rtlCol="0">
            <a:spAutoFit/>
          </a:bodyPr>
          <a:lstStyle/>
          <a:p>
            <a:r>
              <a:rPr lang="en-GB" noProof="0" dirty="0">
                <a:latin typeface="Inter" panose="02000503000000020004" pitchFamily="2" charset="0"/>
                <a:ea typeface="Inter" panose="02000503000000020004" pitchFamily="2" charset="0"/>
              </a:rPr>
              <a:t>Bob</a:t>
            </a:r>
          </a:p>
        </p:txBody>
      </p:sp>
      <p:sp>
        <p:nvSpPr>
          <p:cNvPr id="11" name="CasellaDiTesto 10">
            <a:extLst>
              <a:ext uri="{FF2B5EF4-FFF2-40B4-BE49-F238E27FC236}">
                <a16:creationId xmlns:a16="http://schemas.microsoft.com/office/drawing/2014/main" id="{D6B53EF0-2D08-36E5-A445-BD84D23FD4C8}"/>
              </a:ext>
            </a:extLst>
          </p:cNvPr>
          <p:cNvSpPr txBox="1"/>
          <p:nvPr/>
        </p:nvSpPr>
        <p:spPr>
          <a:xfrm>
            <a:off x="2885152" y="3379328"/>
            <a:ext cx="1010213" cy="307777"/>
          </a:xfrm>
          <a:prstGeom prst="rect">
            <a:avLst/>
          </a:prstGeom>
          <a:noFill/>
        </p:spPr>
        <p:txBody>
          <a:bodyPr wrap="none" rtlCol="0">
            <a:spAutoFit/>
          </a:bodyPr>
          <a:lstStyle/>
          <a:p>
            <a:r>
              <a:rPr lang="en-GB" noProof="0" dirty="0">
                <a:latin typeface="Inter" panose="02000503000000020004" pitchFamily="2" charset="0"/>
                <a:ea typeface="Inter" panose="02000503000000020004" pitchFamily="2" charset="0"/>
              </a:rPr>
              <a:t>encryptor</a:t>
            </a:r>
          </a:p>
        </p:txBody>
      </p:sp>
      <p:sp>
        <p:nvSpPr>
          <p:cNvPr id="12" name="CasellaDiTesto 11">
            <a:extLst>
              <a:ext uri="{FF2B5EF4-FFF2-40B4-BE49-F238E27FC236}">
                <a16:creationId xmlns:a16="http://schemas.microsoft.com/office/drawing/2014/main" id="{65618539-83E5-26B8-B7DB-157A5F647856}"/>
              </a:ext>
            </a:extLst>
          </p:cNvPr>
          <p:cNvSpPr txBox="1"/>
          <p:nvPr/>
        </p:nvSpPr>
        <p:spPr>
          <a:xfrm>
            <a:off x="5836119" y="3400748"/>
            <a:ext cx="1015021" cy="307777"/>
          </a:xfrm>
          <a:prstGeom prst="rect">
            <a:avLst/>
          </a:prstGeom>
          <a:noFill/>
        </p:spPr>
        <p:txBody>
          <a:bodyPr wrap="none" rtlCol="0">
            <a:spAutoFit/>
          </a:bodyPr>
          <a:lstStyle/>
          <a:p>
            <a:r>
              <a:rPr lang="en-GB" noProof="0" dirty="0" err="1">
                <a:latin typeface="Inter" panose="02000503000000020004" pitchFamily="2" charset="0"/>
                <a:ea typeface="Inter" panose="02000503000000020004" pitchFamily="2" charset="0"/>
              </a:rPr>
              <a:t>decryptor</a:t>
            </a:r>
            <a:endParaRPr lang="en-GB" noProof="0" dirty="0">
              <a:latin typeface="Inter" panose="02000503000000020004" pitchFamily="2" charset="0"/>
              <a:ea typeface="Inter" panose="02000503000000020004" pitchFamily="2" charset="0"/>
            </a:endParaRPr>
          </a:p>
        </p:txBody>
      </p:sp>
      <mc:AlternateContent xmlns:mc="http://schemas.openxmlformats.org/markup-compatibility/2006">
        <mc:Choice xmlns:am3d="http://schemas.microsoft.com/office/drawing/2017/model3d" Requires="am3d">
          <p:graphicFrame>
            <p:nvGraphicFramePr>
              <p:cNvPr id="14" name="Modello 3D 13" descr="Cubo">
                <a:extLst>
                  <a:ext uri="{FF2B5EF4-FFF2-40B4-BE49-F238E27FC236}">
                    <a16:creationId xmlns:a16="http://schemas.microsoft.com/office/drawing/2014/main" id="{06A3DFD1-4410-1FF2-52B7-C9C606B11843}"/>
                  </a:ext>
                </a:extLst>
              </p:cNvPr>
              <p:cNvGraphicFramePr>
                <a:graphicFrameLocks noChangeAspect="1"/>
              </p:cNvGraphicFramePr>
              <p:nvPr/>
            </p:nvGraphicFramePr>
            <p:xfrm>
              <a:off x="5722145" y="2286404"/>
              <a:ext cx="1058199" cy="1118320"/>
            </p:xfrm>
            <a:graphic>
              <a:graphicData uri="http://schemas.microsoft.com/office/drawing/2017/model3d">
                <am3d:model3d r:embed="rId7">
                  <am3d:spPr>
                    <a:xfrm>
                      <a:off x="0" y="0"/>
                      <a:ext cx="1058199" cy="1118320"/>
                    </a:xfrm>
                    <a:prstGeom prst="rect">
                      <a:avLst/>
                    </a:prstGeom>
                  </am3d:spPr>
                  <am3d:camera>
                    <am3d:pos x="0" y="0" z="81469193"/>
                    <am3d:up dx="0" dy="36000000" dz="0"/>
                    <am3d:lookAt x="0" y="0" z="0"/>
                    <am3d:perspective fov="2700000"/>
                  </am3d:camera>
                  <am3d:trans>
                    <am3d:meterPerModelUnit n="7140529" d="1000000"/>
                    <am3d:preTrans dx="0" dy="-17999995" dz="5866"/>
                    <am3d:scale>
                      <am3d:sx n="1000000" d="1000000"/>
                      <am3d:sy n="1000000" d="1000000"/>
                      <am3d:sz n="1000000" d="1000000"/>
                    </am3d:scale>
                    <am3d:rot ax="1755694" ay="1033166" az="565059"/>
                    <am3d:postTrans dx="0" dy="0" dz="0"/>
                  </am3d:trans>
                  <am3d:raster rName="Office3DRenderer" rVer="16.0.8326">
                    <am3d:blip r:embed="rId8"/>
                  </am3d:raster>
                  <am3d:objViewport viewportSz="120881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4" name="Modello 3D 13" descr="Cubo">
                <a:extLst>
                  <a:ext uri="{FF2B5EF4-FFF2-40B4-BE49-F238E27FC236}">
                    <a16:creationId xmlns:a16="http://schemas.microsoft.com/office/drawing/2014/main" id="{06A3DFD1-4410-1FF2-52B7-C9C606B11843}"/>
                  </a:ext>
                </a:extLst>
              </p:cNvPr>
              <p:cNvPicPr>
                <a:picLocks noGrp="1" noRot="1" noChangeAspect="1" noMove="1" noResize="1" noEditPoints="1" noAdjustHandles="1" noChangeArrowheads="1" noChangeShapeType="1" noCrop="1"/>
              </p:cNvPicPr>
              <p:nvPr/>
            </p:nvPicPr>
            <p:blipFill>
              <a:blip r:embed="rId8"/>
              <a:stretch>
                <a:fillRect/>
              </a:stretch>
            </p:blipFill>
            <p:spPr>
              <a:xfrm>
                <a:off x="5722145" y="2286404"/>
                <a:ext cx="1058199" cy="1118320"/>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15" name="Modello 3D 14" descr="Cubo rosso">
                <a:extLst>
                  <a:ext uri="{FF2B5EF4-FFF2-40B4-BE49-F238E27FC236}">
                    <a16:creationId xmlns:a16="http://schemas.microsoft.com/office/drawing/2014/main" id="{2D4306E4-D3E9-3834-FC7C-5BBC86E96BA7}"/>
                  </a:ext>
                </a:extLst>
              </p:cNvPr>
              <p:cNvGraphicFramePr>
                <a:graphicFrameLocks noChangeAspect="1"/>
              </p:cNvGraphicFramePr>
              <p:nvPr/>
            </p:nvGraphicFramePr>
            <p:xfrm>
              <a:off x="2885152" y="2253222"/>
              <a:ext cx="1023656" cy="1184683"/>
            </p:xfrm>
            <a:graphic>
              <a:graphicData uri="http://schemas.microsoft.com/office/drawing/2017/model3d">
                <am3d:model3d r:embed="rId9">
                  <am3d:spPr>
                    <a:xfrm>
                      <a:off x="0" y="0"/>
                      <a:ext cx="1023656" cy="1184683"/>
                    </a:xfrm>
                    <a:prstGeom prst="rect">
                      <a:avLst/>
                    </a:prstGeom>
                  </am3d:spPr>
                  <am3d:camera>
                    <am3d:pos x="0" y="0" z="81469193"/>
                    <am3d:up dx="0" dy="36000000" dz="0"/>
                    <am3d:lookAt x="0" y="0" z="0"/>
                    <am3d:perspective fov="2700000"/>
                  </am3d:camera>
                  <am3d:trans>
                    <am3d:meterPerModelUnit n="7140529" d="1000000"/>
                    <am3d:preTrans dx="0" dy="-17999995" dz="5866"/>
                    <am3d:scale>
                      <am3d:sx n="1000000" d="1000000"/>
                      <am3d:sy n="1000000" d="1000000"/>
                      <am3d:sz n="1000000" d="1000000"/>
                    </am3d:scale>
                    <am3d:rot ax="1432691" ay="-2263793" az="-909447"/>
                    <am3d:postTrans dx="0" dy="0" dz="0"/>
                  </am3d:trans>
                  <am3d:raster rName="Office3DRenderer" rVer="16.0.8326">
                    <am3d:blip r:embed="rId10"/>
                  </am3d:raster>
                  <am3d:objViewport viewportSz="123192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5" name="Modello 3D 14" descr="Cubo rosso">
                <a:extLst>
                  <a:ext uri="{FF2B5EF4-FFF2-40B4-BE49-F238E27FC236}">
                    <a16:creationId xmlns:a16="http://schemas.microsoft.com/office/drawing/2014/main" id="{2D4306E4-D3E9-3834-FC7C-5BBC86E96BA7}"/>
                  </a:ext>
                </a:extLst>
              </p:cNvPr>
              <p:cNvPicPr>
                <a:picLocks noGrp="1" noRot="1" noChangeAspect="1" noMove="1" noResize="1" noEditPoints="1" noAdjustHandles="1" noChangeArrowheads="1" noChangeShapeType="1" noCrop="1"/>
              </p:cNvPicPr>
              <p:nvPr/>
            </p:nvPicPr>
            <p:blipFill>
              <a:blip r:embed="rId10"/>
              <a:stretch>
                <a:fillRect/>
              </a:stretch>
            </p:blipFill>
            <p:spPr>
              <a:xfrm>
                <a:off x="2885152" y="2253222"/>
                <a:ext cx="1023656" cy="1184683"/>
              </a:xfrm>
              <a:prstGeom prst="rect">
                <a:avLst/>
              </a:prstGeom>
            </p:spPr>
          </p:pic>
        </mc:Fallback>
      </mc:AlternateContent>
      <p:sp>
        <p:nvSpPr>
          <p:cNvPr id="16" name="CasellaDiTesto 15">
            <a:extLst>
              <a:ext uri="{FF2B5EF4-FFF2-40B4-BE49-F238E27FC236}">
                <a16:creationId xmlns:a16="http://schemas.microsoft.com/office/drawing/2014/main" id="{B29E169D-5352-49D2-0BFC-FF25E0C36222}"/>
              </a:ext>
            </a:extLst>
          </p:cNvPr>
          <p:cNvSpPr txBox="1"/>
          <p:nvPr/>
        </p:nvSpPr>
        <p:spPr>
          <a:xfrm>
            <a:off x="1563794" y="2542994"/>
            <a:ext cx="909223" cy="307777"/>
          </a:xfrm>
          <a:prstGeom prst="rect">
            <a:avLst/>
          </a:prstGeom>
          <a:noFill/>
        </p:spPr>
        <p:txBody>
          <a:bodyPr wrap="none" rtlCol="0">
            <a:spAutoFit/>
          </a:bodyPr>
          <a:lstStyle/>
          <a:p>
            <a:r>
              <a:rPr lang="en-GB" noProof="0" dirty="0">
                <a:latin typeface="Inter" panose="02000503000000020004" pitchFamily="2" charset="0"/>
                <a:ea typeface="Inter" panose="02000503000000020004" pitchFamily="2" charset="0"/>
              </a:rPr>
              <a:t>plaintext</a:t>
            </a:r>
          </a:p>
        </p:txBody>
      </p:sp>
      <p:sp>
        <p:nvSpPr>
          <p:cNvPr id="17" name="CasellaDiTesto 16">
            <a:extLst>
              <a:ext uri="{FF2B5EF4-FFF2-40B4-BE49-F238E27FC236}">
                <a16:creationId xmlns:a16="http://schemas.microsoft.com/office/drawing/2014/main" id="{F5248071-2164-EF75-F56D-2612DBC3B4FA}"/>
              </a:ext>
            </a:extLst>
          </p:cNvPr>
          <p:cNvSpPr txBox="1"/>
          <p:nvPr/>
        </p:nvSpPr>
        <p:spPr>
          <a:xfrm>
            <a:off x="6932646" y="2571750"/>
            <a:ext cx="909223" cy="307777"/>
          </a:xfrm>
          <a:prstGeom prst="rect">
            <a:avLst/>
          </a:prstGeom>
          <a:noFill/>
        </p:spPr>
        <p:txBody>
          <a:bodyPr wrap="none" rtlCol="0">
            <a:spAutoFit/>
          </a:bodyPr>
          <a:lstStyle/>
          <a:p>
            <a:r>
              <a:rPr lang="en-GB" noProof="0" dirty="0">
                <a:latin typeface="Inter" panose="02000503000000020004" pitchFamily="2" charset="0"/>
                <a:ea typeface="Inter" panose="02000503000000020004" pitchFamily="2" charset="0"/>
              </a:rPr>
              <a:t>plaintext</a:t>
            </a:r>
          </a:p>
        </p:txBody>
      </p:sp>
      <p:sp>
        <p:nvSpPr>
          <p:cNvPr id="18" name="CasellaDiTesto 17">
            <a:extLst>
              <a:ext uri="{FF2B5EF4-FFF2-40B4-BE49-F238E27FC236}">
                <a16:creationId xmlns:a16="http://schemas.microsoft.com/office/drawing/2014/main" id="{33F22795-9FD0-FE48-79A0-53C70265DF5C}"/>
              </a:ext>
            </a:extLst>
          </p:cNvPr>
          <p:cNvSpPr txBox="1"/>
          <p:nvPr/>
        </p:nvSpPr>
        <p:spPr>
          <a:xfrm>
            <a:off x="4349727" y="2542994"/>
            <a:ext cx="1039067" cy="307777"/>
          </a:xfrm>
          <a:prstGeom prst="rect">
            <a:avLst/>
          </a:prstGeom>
          <a:noFill/>
        </p:spPr>
        <p:txBody>
          <a:bodyPr wrap="none" rtlCol="0">
            <a:spAutoFit/>
          </a:bodyPr>
          <a:lstStyle/>
          <a:p>
            <a:r>
              <a:rPr lang="en-GB" noProof="0" dirty="0">
                <a:latin typeface="Inter" panose="02000503000000020004" pitchFamily="2" charset="0"/>
                <a:ea typeface="Inter" panose="02000503000000020004" pitchFamily="2" charset="0"/>
              </a:rPr>
              <a:t>ciphertext</a:t>
            </a:r>
          </a:p>
        </p:txBody>
      </p:sp>
      <mc:AlternateContent xmlns:mc="http://schemas.openxmlformats.org/markup-compatibility/2006" xmlns:a14="http://schemas.microsoft.com/office/drawing/2010/main">
        <mc:Choice Requires="a14">
          <p:sp>
            <p:nvSpPr>
              <p:cNvPr id="19" name="CasellaDiTesto 18">
                <a:extLst>
                  <a:ext uri="{FF2B5EF4-FFF2-40B4-BE49-F238E27FC236}">
                    <a16:creationId xmlns:a16="http://schemas.microsoft.com/office/drawing/2014/main" id="{6898D122-1D94-844F-1F0A-BC08909AF0F1}"/>
                  </a:ext>
                </a:extLst>
              </p:cNvPr>
              <p:cNvSpPr txBox="1"/>
              <p:nvPr/>
            </p:nvSpPr>
            <p:spPr>
              <a:xfrm>
                <a:off x="3327028" y="1543569"/>
                <a:ext cx="348172" cy="25019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1050" i="1" noProof="0" smtClean="0">
                          <a:latin typeface="Cambria Math" panose="02040503050406030204" pitchFamily="18" charset="0"/>
                          <a:ea typeface="Inter" panose="02000503000000020004" pitchFamily="2" charset="0"/>
                        </a:rPr>
                        <m:t>𝐾</m:t>
                      </m:r>
                      <m:r>
                        <a:rPr lang="en-GB" sz="1050" i="1" baseline="-25000" noProof="0" smtClean="0">
                          <a:latin typeface="Cambria Math" panose="02040503050406030204" pitchFamily="18" charset="0"/>
                          <a:ea typeface="Inter" panose="02000503000000020004" pitchFamily="2" charset="0"/>
                        </a:rPr>
                        <m:t>1</m:t>
                      </m:r>
                    </m:oMath>
                  </m:oMathPara>
                </a14:m>
                <a:endParaRPr/>
              </a:p>
            </p:txBody>
          </p:sp>
        </mc:Choice>
        <mc:Fallback xmlns="">
          <p:sp>
            <p:nvSpPr>
              <p:cNvPr id="19" name="CasellaDiTesto 18">
                <a:extLst>
                  <a:ext uri="{FF2B5EF4-FFF2-40B4-BE49-F238E27FC236}">
                    <a16:creationId xmlns:a16="http://schemas.microsoft.com/office/drawing/2014/main" id="{6898D122-1D94-844F-1F0A-BC08909AF0F1}"/>
                  </a:ext>
                </a:extLst>
              </p:cNvPr>
              <p:cNvSpPr txBox="1">
                <a:spLocks noRot="1" noChangeAspect="1" noMove="1" noResize="1" noEditPoints="1" noAdjustHandles="1" noChangeArrowheads="1" noChangeShapeType="1" noTextEdit="1"/>
              </p:cNvSpPr>
              <p:nvPr/>
            </p:nvSpPr>
            <p:spPr>
              <a:xfrm>
                <a:off x="3327028" y="1543569"/>
                <a:ext cx="348172" cy="250197"/>
              </a:xfrm>
              <a:prstGeom prst="rect">
                <a:avLst/>
              </a:prstGeom>
              <a:blipFill>
                <a:blip r:embed="rId11"/>
                <a:stretch>
                  <a:fillRect b="-9524"/>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20" name="CasellaDiTesto 19">
                <a:extLst>
                  <a:ext uri="{FF2B5EF4-FFF2-40B4-BE49-F238E27FC236}">
                    <a16:creationId xmlns:a16="http://schemas.microsoft.com/office/drawing/2014/main" id="{30FF2A6C-BF5A-95A6-A12F-722106F6E35A}"/>
                  </a:ext>
                </a:extLst>
              </p:cNvPr>
              <p:cNvSpPr txBox="1"/>
              <p:nvPr/>
            </p:nvSpPr>
            <p:spPr>
              <a:xfrm>
                <a:off x="5995457" y="1534981"/>
                <a:ext cx="348172" cy="25019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1050" i="1" noProof="0" smtClean="0">
                          <a:latin typeface="Cambria Math" panose="02040503050406030204" pitchFamily="18" charset="0"/>
                          <a:ea typeface="Inter" panose="02000503000000020004" pitchFamily="2" charset="0"/>
                        </a:rPr>
                        <m:t>𝐾</m:t>
                      </m:r>
                      <m:r>
                        <a:rPr lang="en-GB" sz="1050" i="1" baseline="-25000" noProof="0" smtClean="0">
                          <a:latin typeface="Cambria Math" panose="02040503050406030204" pitchFamily="18" charset="0"/>
                          <a:ea typeface="Inter" panose="02000503000000020004" pitchFamily="2" charset="0"/>
                        </a:rPr>
                        <m:t>2</m:t>
                      </m:r>
                    </m:oMath>
                  </m:oMathPara>
                </a14:m>
                <a:endParaRPr/>
              </a:p>
            </p:txBody>
          </p:sp>
        </mc:Choice>
        <mc:Fallback xmlns="">
          <p:sp>
            <p:nvSpPr>
              <p:cNvPr id="20" name="CasellaDiTesto 19">
                <a:extLst>
                  <a:ext uri="{FF2B5EF4-FFF2-40B4-BE49-F238E27FC236}">
                    <a16:creationId xmlns:a16="http://schemas.microsoft.com/office/drawing/2014/main" id="{30FF2A6C-BF5A-95A6-A12F-722106F6E35A}"/>
                  </a:ext>
                </a:extLst>
              </p:cNvPr>
              <p:cNvSpPr txBox="1">
                <a:spLocks noRot="1" noChangeAspect="1" noMove="1" noResize="1" noEditPoints="1" noAdjustHandles="1" noChangeArrowheads="1" noChangeShapeType="1" noTextEdit="1"/>
              </p:cNvSpPr>
              <p:nvPr/>
            </p:nvSpPr>
            <p:spPr>
              <a:xfrm>
                <a:off x="5995457" y="1534981"/>
                <a:ext cx="348172" cy="250197"/>
              </a:xfrm>
              <a:prstGeom prst="rect">
                <a:avLst/>
              </a:prstGeom>
              <a:blipFill>
                <a:blip r:embed="rId12"/>
                <a:stretch>
                  <a:fillRect b="-9524"/>
                </a:stretch>
              </a:blipFill>
            </p:spPr>
            <p:txBody>
              <a:bodyPr/>
              <a:lstStyle/>
              <a:p>
                <a:r>
                  <a:rPr lang="it-IT">
                    <a:noFill/>
                  </a:rPr>
                  <a:t> </a:t>
                </a:r>
              </a:p>
            </p:txBody>
          </p:sp>
        </mc:Fallback>
      </mc:AlternateContent>
      <mc:AlternateContent xmlns:mc="http://schemas.openxmlformats.org/markup-compatibility/2006" xmlns:a14="http://schemas.microsoft.com/office/drawing/2010/main">
        <mc:Choice Requires="a14">
          <p:sp>
            <p:nvSpPr>
              <p:cNvPr id="21" name="CasellaDiTesto 20">
                <a:extLst>
                  <a:ext uri="{FF2B5EF4-FFF2-40B4-BE49-F238E27FC236}">
                    <a16:creationId xmlns:a16="http://schemas.microsoft.com/office/drawing/2014/main" id="{426BDF0E-49A6-9295-9BAB-5074AE10F3DD}"/>
                  </a:ext>
                </a:extLst>
              </p:cNvPr>
              <p:cNvSpPr txBox="1"/>
              <p:nvPr/>
            </p:nvSpPr>
            <p:spPr>
              <a:xfrm>
                <a:off x="3622711" y="720040"/>
                <a:ext cx="3464795" cy="523220"/>
              </a:xfrm>
              <a:prstGeom prst="rect">
                <a:avLst/>
              </a:prstGeom>
              <a:noFill/>
            </p:spPr>
            <p:txBody>
              <a:bodyPr wrap="none" rtlCol="0">
                <a:spAutoFit/>
              </a:bodyPr>
              <a:lstStyle/>
              <a:p>
                <a:r>
                  <a:rPr lang="en-GB" noProof="0" dirty="0">
                    <a:latin typeface="Inter" panose="02000503000000020004" pitchFamily="2" charset="0"/>
                    <a:ea typeface="Inter" panose="02000503000000020004" pitchFamily="2" charset="0"/>
                  </a:rPr>
                  <a:t>if keys </a:t>
                </a:r>
                <a14:m>
                  <m:oMath xmlns:m="http://schemas.openxmlformats.org/officeDocument/2006/math">
                    <m:r>
                      <a:rPr lang="en-GB" i="1" noProof="0" smtClean="0">
                        <a:latin typeface="Cambria Math" panose="02040503050406030204" pitchFamily="18" charset="0"/>
                        <a:ea typeface="Inter" panose="02000503000000020004" pitchFamily="2" charset="0"/>
                      </a:rPr>
                      <m:t>𝐾</m:t>
                    </m:r>
                    <m:r>
                      <a:rPr lang="en-GB" i="1" baseline="-25000" noProof="0" smtClean="0">
                        <a:latin typeface="Cambria Math" panose="02040503050406030204" pitchFamily="18" charset="0"/>
                        <a:ea typeface="Inter" panose="02000503000000020004" pitchFamily="2" charset="0"/>
                      </a:rPr>
                      <m:t>1</m:t>
                    </m:r>
                    <m:r>
                      <a:rPr lang="en-GB" i="1" noProof="0" smtClean="0">
                        <a:latin typeface="Cambria Math" panose="02040503050406030204" pitchFamily="18" charset="0"/>
                        <a:ea typeface="Inter" panose="02000503000000020004" pitchFamily="2" charset="0"/>
                      </a:rPr>
                      <m:t> = </m:t>
                    </m:r>
                    <m:r>
                      <a:rPr lang="en-GB" i="1" noProof="0" smtClean="0">
                        <a:latin typeface="Cambria Math" panose="02040503050406030204" pitchFamily="18" charset="0"/>
                        <a:ea typeface="Inter" panose="02000503000000020004" pitchFamily="2" charset="0"/>
                      </a:rPr>
                      <m:t>𝐾</m:t>
                    </m:r>
                    <m:r>
                      <a:rPr lang="en-GB" i="1" baseline="-25000" noProof="0" smtClean="0">
                        <a:latin typeface="Cambria Math" panose="02040503050406030204" pitchFamily="18" charset="0"/>
                        <a:ea typeface="Inter" panose="02000503000000020004" pitchFamily="2" charset="0"/>
                      </a:rPr>
                      <m:t>2</m:t>
                    </m:r>
                    <m:r>
                      <a:rPr lang="en-GB" i="1" noProof="0" smtClean="0">
                        <a:latin typeface="Cambria Math" panose="02040503050406030204" pitchFamily="18" charset="0"/>
                        <a:ea typeface="Inter" panose="02000503000000020004" pitchFamily="2" charset="0"/>
                      </a:rPr>
                      <m:t> </m:t>
                    </m:r>
                  </m:oMath>
                </a14:m>
                <a:r>
                  <a:rPr lang="en-GB" b="1" noProof="0" dirty="0">
                    <a:solidFill>
                      <a:schemeClr val="accent2"/>
                    </a:solidFill>
                    <a:latin typeface="Inter" panose="02000503000000020004" pitchFamily="2" charset="0"/>
                    <a:ea typeface="Inter" panose="02000503000000020004" pitchFamily="2" charset="0"/>
                  </a:rPr>
                  <a:t>symmetric encryption</a:t>
                </a:r>
              </a:p>
              <a:p>
                <a:r>
                  <a:rPr lang="en-GB" noProof="0" dirty="0">
                    <a:latin typeface="Inter" panose="02000503000000020004" pitchFamily="2" charset="0"/>
                    <a:ea typeface="Inter" panose="02000503000000020004" pitchFamily="2" charset="0"/>
                  </a:rPr>
                  <a:t>else </a:t>
                </a:r>
                <a:r>
                  <a:rPr lang="en-GB" b="1" noProof="0" dirty="0">
                    <a:solidFill>
                      <a:schemeClr val="accent2"/>
                    </a:solidFill>
                    <a:latin typeface="Inter" panose="02000503000000020004" pitchFamily="2" charset="0"/>
                    <a:ea typeface="Inter" panose="02000503000000020004" pitchFamily="2" charset="0"/>
                  </a:rPr>
                  <a:t>asymmetric</a:t>
                </a:r>
              </a:p>
            </p:txBody>
          </p:sp>
        </mc:Choice>
        <mc:Fallback xmlns="">
          <p:sp>
            <p:nvSpPr>
              <p:cNvPr id="21" name="CasellaDiTesto 20">
                <a:extLst>
                  <a:ext uri="{FF2B5EF4-FFF2-40B4-BE49-F238E27FC236}">
                    <a16:creationId xmlns:a16="http://schemas.microsoft.com/office/drawing/2014/main" id="{426BDF0E-49A6-9295-9BAB-5074AE10F3DD}"/>
                  </a:ext>
                </a:extLst>
              </p:cNvPr>
              <p:cNvSpPr txBox="1">
                <a:spLocks noRot="1" noChangeAspect="1" noMove="1" noResize="1" noEditPoints="1" noAdjustHandles="1" noChangeArrowheads="1" noChangeShapeType="1" noTextEdit="1"/>
              </p:cNvSpPr>
              <p:nvPr/>
            </p:nvSpPr>
            <p:spPr>
              <a:xfrm>
                <a:off x="3622711" y="720040"/>
                <a:ext cx="3464795" cy="523220"/>
              </a:xfrm>
              <a:prstGeom prst="rect">
                <a:avLst/>
              </a:prstGeom>
              <a:blipFill>
                <a:blip r:embed="rId13"/>
                <a:stretch>
                  <a:fillRect l="-730" t="-2381" r="-730" b="-11905"/>
                </a:stretch>
              </a:blipFill>
            </p:spPr>
            <p:txBody>
              <a:bodyPr/>
              <a:lstStyle/>
              <a:p>
                <a:r>
                  <a:rPr lang="it-IT">
                    <a:noFill/>
                  </a:rPr>
                  <a:t> </a:t>
                </a:r>
              </a:p>
            </p:txBody>
          </p:sp>
        </mc:Fallback>
      </mc:AlternateContent>
      <p:sp>
        <p:nvSpPr>
          <p:cNvPr id="22" name="CasellaDiTesto 21">
            <a:extLst>
              <a:ext uri="{FF2B5EF4-FFF2-40B4-BE49-F238E27FC236}">
                <a16:creationId xmlns:a16="http://schemas.microsoft.com/office/drawing/2014/main" id="{8DBEAD73-B9BB-E97C-701F-40F81E204213}"/>
              </a:ext>
            </a:extLst>
          </p:cNvPr>
          <p:cNvSpPr txBox="1"/>
          <p:nvPr/>
        </p:nvSpPr>
        <p:spPr>
          <a:xfrm>
            <a:off x="2090899" y="4062164"/>
            <a:ext cx="4610558" cy="307777"/>
          </a:xfrm>
          <a:prstGeom prst="rect">
            <a:avLst/>
          </a:prstGeom>
          <a:noFill/>
        </p:spPr>
        <p:txBody>
          <a:bodyPr wrap="none" rtlCol="0">
            <a:spAutoFit/>
          </a:bodyPr>
          <a:lstStyle/>
          <a:p>
            <a:r>
              <a:rPr lang="en-GB" noProof="0" dirty="0">
                <a:latin typeface="Inter" panose="02000503000000020004" pitchFamily="2" charset="0"/>
                <a:ea typeface="Inter" panose="02000503000000020004" pitchFamily="2" charset="0"/>
              </a:rPr>
              <a:t>for confidentiality </a:t>
            </a:r>
            <a:r>
              <a:rPr lang="en-GB" noProof="0" dirty="0">
                <a:solidFill>
                  <a:schemeClr val="accent4"/>
                </a:solidFill>
                <a:latin typeface="Inter" panose="02000503000000020004" pitchFamily="2" charset="0"/>
                <a:ea typeface="Inter" panose="02000503000000020004" pitchFamily="2" charset="0"/>
              </a:rPr>
              <a:t>symmetric encryption </a:t>
            </a:r>
            <a:r>
              <a:rPr lang="en-GB" noProof="0" dirty="0">
                <a:solidFill>
                  <a:schemeClr val="bg1"/>
                </a:solidFill>
                <a:latin typeface="Inter" panose="02000503000000020004" pitchFamily="2" charset="0"/>
                <a:ea typeface="Inter" panose="02000503000000020004" pitchFamily="2" charset="0"/>
              </a:rPr>
              <a:t>is preferred</a:t>
            </a:r>
          </a:p>
        </p:txBody>
      </p:sp>
      <p:sp>
        <p:nvSpPr>
          <p:cNvPr id="23" name="Segnaposto data 2">
            <a:extLst>
              <a:ext uri="{FF2B5EF4-FFF2-40B4-BE49-F238E27FC236}">
                <a16:creationId xmlns:a16="http://schemas.microsoft.com/office/drawing/2014/main" id="{142CBCD4-C15B-BD41-37E3-8A905652C923}"/>
              </a:ext>
            </a:extLst>
          </p:cNvPr>
          <p:cNvSpPr txBox="1">
            <a:spLocks/>
          </p:cNvSpPr>
          <p:nvPr/>
        </p:nvSpPr>
        <p:spPr>
          <a:xfrm>
            <a:off x="0" y="0"/>
            <a:ext cx="0" cy="0"/>
          </a:xfr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GB" noProof="0" dirty="0">
                <a:latin typeface="Inter" panose="02000503000000020004" pitchFamily="2" charset="0"/>
                <a:ea typeface="Inter" panose="02000503000000020004" pitchFamily="2" charset="0"/>
              </a:rPr>
              <a:t>12 </a:t>
            </a:r>
            <a:r>
              <a:rPr lang="en-GB" noProof="0" dirty="0" err="1">
                <a:latin typeface="Inter" panose="02000503000000020004" pitchFamily="2" charset="0"/>
                <a:ea typeface="Inter" panose="02000503000000020004" pitchFamily="2" charset="0"/>
              </a:rPr>
              <a:t>aprile</a:t>
            </a:r>
            <a:r>
              <a:rPr lang="en-GB" noProof="0" dirty="0">
                <a:latin typeface="Inter" panose="02000503000000020004" pitchFamily="2" charset="0"/>
                <a:ea typeface="Inter" panose="02000503000000020004" pitchFamily="2" charset="0"/>
              </a:rPr>
              <a:t> 2023</a:t>
            </a:r>
          </a:p>
        </p:txBody>
      </p:sp>
      <p:sp>
        <p:nvSpPr>
          <p:cNvPr id="24" name="Segnaposto piè di pagina 3">
            <a:extLst>
              <a:ext uri="{FF2B5EF4-FFF2-40B4-BE49-F238E27FC236}">
                <a16:creationId xmlns:a16="http://schemas.microsoft.com/office/drawing/2014/main" id="{BF435B26-D71B-991F-2F0D-157D3CD189DB}"/>
              </a:ext>
            </a:extLst>
          </p:cNvPr>
          <p:cNvSpPr txBox="1">
            <a:spLocks/>
          </p:cNvSpPr>
          <p:nvPr/>
        </p:nvSpPr>
        <p:spPr>
          <a:xfrm>
            <a:off x="0" y="0"/>
            <a:ext cx="0" cy="0"/>
          </a:xfr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GB" noProof="0" dirty="0">
                <a:latin typeface="Inter" panose="02000503000000020004" pitchFamily="2" charset="0"/>
                <a:ea typeface="Inter" panose="02000503000000020004" pitchFamily="2" charset="0"/>
              </a:rPr>
              <a:t>IASD</a:t>
            </a:r>
          </a:p>
        </p:txBody>
      </p:sp>
      <p:cxnSp>
        <p:nvCxnSpPr>
          <p:cNvPr id="5" name="Connettore 1 4">
            <a:extLst>
              <a:ext uri="{FF2B5EF4-FFF2-40B4-BE49-F238E27FC236}">
                <a16:creationId xmlns:a16="http://schemas.microsoft.com/office/drawing/2014/main" id="{0FE62D9C-9590-D12E-97CD-BADAE4832CCC}"/>
              </a:ext>
            </a:extLst>
          </p:cNvPr>
          <p:cNvCxnSpPr>
            <a:cxnSpLocks/>
          </p:cNvCxnSpPr>
          <p:nvPr/>
        </p:nvCxnSpPr>
        <p:spPr>
          <a:xfrm>
            <a:off x="1371726" y="2893219"/>
            <a:ext cx="1658182" cy="0"/>
          </a:xfrm>
          <a:prstGeom prst="line">
            <a:avLst/>
          </a:prstGeom>
          <a:ln w="47625">
            <a:solidFill>
              <a:schemeClr val="bg1">
                <a:lumMod val="50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13" name="Connettore 1 12">
            <a:extLst>
              <a:ext uri="{FF2B5EF4-FFF2-40B4-BE49-F238E27FC236}">
                <a16:creationId xmlns:a16="http://schemas.microsoft.com/office/drawing/2014/main" id="{BD1C26CF-93E7-FA47-6177-1BE70E381EFF}"/>
              </a:ext>
            </a:extLst>
          </p:cNvPr>
          <p:cNvCxnSpPr>
            <a:cxnSpLocks/>
          </p:cNvCxnSpPr>
          <p:nvPr/>
        </p:nvCxnSpPr>
        <p:spPr>
          <a:xfrm>
            <a:off x="3831136" y="2893219"/>
            <a:ext cx="2180330" cy="0"/>
          </a:xfrm>
          <a:prstGeom prst="line">
            <a:avLst/>
          </a:prstGeom>
          <a:ln w="47625">
            <a:solidFill>
              <a:schemeClr val="bg1">
                <a:lumMod val="50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2" name="Connettore 1 1">
            <a:extLst>
              <a:ext uri="{FF2B5EF4-FFF2-40B4-BE49-F238E27FC236}">
                <a16:creationId xmlns:a16="http://schemas.microsoft.com/office/drawing/2014/main" id="{A84C8A8C-0B63-42BD-8659-0472824F66F2}"/>
              </a:ext>
            </a:extLst>
          </p:cNvPr>
          <p:cNvCxnSpPr>
            <a:cxnSpLocks/>
          </p:cNvCxnSpPr>
          <p:nvPr/>
        </p:nvCxnSpPr>
        <p:spPr>
          <a:xfrm>
            <a:off x="3456584" y="1788878"/>
            <a:ext cx="0" cy="754116"/>
          </a:xfrm>
          <a:prstGeom prst="line">
            <a:avLst/>
          </a:prstGeom>
          <a:ln w="47625">
            <a:solidFill>
              <a:schemeClr val="bg1">
                <a:lumMod val="50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3" name="Connettore 1 2">
            <a:extLst>
              <a:ext uri="{FF2B5EF4-FFF2-40B4-BE49-F238E27FC236}">
                <a16:creationId xmlns:a16="http://schemas.microsoft.com/office/drawing/2014/main" id="{1BA74218-E207-6DC7-EC1B-0A08D1909554}"/>
              </a:ext>
            </a:extLst>
          </p:cNvPr>
          <p:cNvCxnSpPr>
            <a:cxnSpLocks/>
          </p:cNvCxnSpPr>
          <p:nvPr/>
        </p:nvCxnSpPr>
        <p:spPr>
          <a:xfrm>
            <a:off x="6281936" y="1788878"/>
            <a:ext cx="0" cy="754116"/>
          </a:xfrm>
          <a:prstGeom prst="line">
            <a:avLst/>
          </a:prstGeom>
          <a:ln w="47625">
            <a:solidFill>
              <a:schemeClr val="bg1">
                <a:lumMod val="50000"/>
              </a:schemeClr>
            </a:solidFill>
            <a:headEnd type="none" w="med" len="med"/>
            <a:tailEnd type="triangle" w="med" len="med"/>
          </a:ln>
        </p:spPr>
        <p:style>
          <a:lnRef idx="1">
            <a:schemeClr val="dk1"/>
          </a:lnRef>
          <a:fillRef idx="0">
            <a:schemeClr val="dk1"/>
          </a:fillRef>
          <a:effectRef idx="0">
            <a:schemeClr val="dk1"/>
          </a:effectRef>
          <a:fontRef idx="minor">
            <a:schemeClr val="tx1"/>
          </a:fontRef>
        </p:style>
      </p:cxnSp>
      <p:cxnSp>
        <p:nvCxnSpPr>
          <p:cNvPr id="31" name="Connettore 1 30">
            <a:extLst>
              <a:ext uri="{FF2B5EF4-FFF2-40B4-BE49-F238E27FC236}">
                <a16:creationId xmlns:a16="http://schemas.microsoft.com/office/drawing/2014/main" id="{91C2C058-F650-D3F6-FEB3-BCA5E9568C62}"/>
              </a:ext>
            </a:extLst>
          </p:cNvPr>
          <p:cNvCxnSpPr>
            <a:cxnSpLocks/>
          </p:cNvCxnSpPr>
          <p:nvPr/>
        </p:nvCxnSpPr>
        <p:spPr>
          <a:xfrm flipH="1" flipV="1">
            <a:off x="6257599" y="1778503"/>
            <a:ext cx="1584270" cy="30527"/>
          </a:xfrm>
          <a:prstGeom prst="line">
            <a:avLst/>
          </a:prstGeom>
          <a:ln w="47625">
            <a:solidFill>
              <a:schemeClr val="bg1">
                <a:lumMod val="50000"/>
              </a:schemeClr>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37" name="Connettore 1 36">
            <a:extLst>
              <a:ext uri="{FF2B5EF4-FFF2-40B4-BE49-F238E27FC236}">
                <a16:creationId xmlns:a16="http://schemas.microsoft.com/office/drawing/2014/main" id="{AB90EA69-0E8E-2B55-5A00-CA3C05734030}"/>
              </a:ext>
            </a:extLst>
          </p:cNvPr>
          <p:cNvCxnSpPr>
            <a:cxnSpLocks/>
          </p:cNvCxnSpPr>
          <p:nvPr/>
        </p:nvCxnSpPr>
        <p:spPr>
          <a:xfrm flipH="1" flipV="1">
            <a:off x="1892507" y="1785178"/>
            <a:ext cx="1584270" cy="30527"/>
          </a:xfrm>
          <a:prstGeom prst="line">
            <a:avLst/>
          </a:prstGeom>
          <a:ln w="47625">
            <a:solidFill>
              <a:schemeClr val="bg1">
                <a:lumMod val="50000"/>
              </a:schemeClr>
            </a:solidFill>
            <a:headEnd type="none" w="med" len="med"/>
            <a:tailEnd type="none" w="med" len="med"/>
          </a:ln>
        </p:spPr>
        <p:style>
          <a:lnRef idx="1">
            <a:schemeClr val="dk1"/>
          </a:lnRef>
          <a:fillRef idx="0">
            <a:schemeClr val="dk1"/>
          </a:fillRef>
          <a:effectRef idx="0">
            <a:schemeClr val="dk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cxnSp>
        <p:nvCxnSpPr>
          <p:cNvPr id="99" name="Google Shape;99;p15"/>
          <p:cNvCxnSpPr/>
          <p:nvPr/>
        </p:nvCxnSpPr>
        <p:spPr>
          <a:xfrm>
            <a:off x="581350" y="0"/>
            <a:ext cx="0" cy="837600"/>
          </a:xfrm>
          <a:prstGeom prst="straightConnector1">
            <a:avLst/>
          </a:prstGeom>
          <a:noFill/>
          <a:ln w="9525" cap="flat" cmpd="sng">
            <a:solidFill>
              <a:schemeClr val="dk2"/>
            </a:solidFill>
            <a:prstDash val="dot"/>
            <a:round/>
            <a:headEnd type="none" w="med" len="med"/>
            <a:tailEnd type="none" w="med" len="med"/>
          </a:ln>
        </p:spPr>
      </p:cxnSp>
      <p:cxnSp>
        <p:nvCxnSpPr>
          <p:cNvPr id="100" name="Google Shape;100;p15"/>
          <p:cNvCxnSpPr/>
          <p:nvPr/>
        </p:nvCxnSpPr>
        <p:spPr>
          <a:xfrm>
            <a:off x="581350" y="1344675"/>
            <a:ext cx="0" cy="2961300"/>
          </a:xfrm>
          <a:prstGeom prst="straightConnector1">
            <a:avLst/>
          </a:prstGeom>
          <a:noFill/>
          <a:ln w="9525" cap="flat" cmpd="sng">
            <a:solidFill>
              <a:schemeClr val="dk2"/>
            </a:solidFill>
            <a:prstDash val="dot"/>
            <a:round/>
            <a:headEnd type="none" w="med" len="med"/>
            <a:tailEnd type="none" w="med" len="med"/>
          </a:ln>
        </p:spPr>
      </p:cxnSp>
      <p:sp>
        <p:nvSpPr>
          <p:cNvPr id="101" name="Google Shape;101;p15"/>
          <p:cNvSpPr txBox="1">
            <a:spLocks noGrp="1"/>
          </p:cNvSpPr>
          <p:nvPr>
            <p:ph type="sldNum" idx="12"/>
          </p:nvPr>
        </p:nvSpPr>
        <p:spPr>
          <a:xfrm>
            <a:off x="360008" y="4490217"/>
            <a:ext cx="548700" cy="3936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fld id="{00000000-1234-1234-1234-123412341234}" type="slidenum">
              <a:rPr lang="en-GB" noProof="0" smtClean="0"/>
              <a:t>22</a:t>
            </a:fld>
            <a:endParaRPr lang="en-GB" noProof="0" dirty="0"/>
          </a:p>
        </p:txBody>
      </p:sp>
      <p:sp>
        <p:nvSpPr>
          <p:cNvPr id="104" name="Google Shape;104;p15"/>
          <p:cNvSpPr txBox="1">
            <a:spLocks noGrp="1"/>
          </p:cNvSpPr>
          <p:nvPr>
            <p:ph type="title"/>
          </p:nvPr>
        </p:nvSpPr>
        <p:spPr>
          <a:xfrm>
            <a:off x="1080000" y="519000"/>
            <a:ext cx="5972700" cy="6750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noProof="0" dirty="0">
                <a:solidFill>
                  <a:schemeClr val="accent2"/>
                </a:solidFill>
              </a:rPr>
              <a:t>What is a key?</a:t>
            </a:r>
          </a:p>
        </p:txBody>
      </p:sp>
      <p:sp>
        <p:nvSpPr>
          <p:cNvPr id="7" name="Rectangle 6">
            <a:extLst>
              <a:ext uri="{FF2B5EF4-FFF2-40B4-BE49-F238E27FC236}">
                <a16:creationId xmlns:a16="http://schemas.microsoft.com/office/drawing/2014/main" id="{A80E5E0E-21FA-E4C5-CADF-B22AC33FCA4A}"/>
              </a:ext>
            </a:extLst>
          </p:cNvPr>
          <p:cNvSpPr>
            <a:spLocks noChangeArrowheads="1"/>
          </p:cNvSpPr>
          <p:nvPr/>
        </p:nvSpPr>
        <p:spPr bwMode="auto">
          <a:xfrm>
            <a:off x="711193" y="1321625"/>
            <a:ext cx="6858000" cy="1250125"/>
          </a:xfrm>
          <a:prstGeom prst="rect">
            <a:avLst/>
          </a:prstGeom>
          <a:solidFill>
            <a:schemeClr val="accent5">
              <a:lumMod val="20000"/>
              <a:lumOff val="80000"/>
            </a:schemeClr>
          </a:solidFill>
          <a:ln w="9525">
            <a:solidFill>
              <a:schemeClr val="tx1"/>
            </a:solidFill>
            <a:miter lim="800000"/>
            <a:headEnd/>
            <a:tailEnd/>
          </a:ln>
        </p:spPr>
        <p:txBody>
          <a:bodyPr wrap="none" anchor="ctr"/>
          <a:lstStyle>
            <a:lvl1pPr marL="342900" indent="-342900">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cs typeface="Arial" panose="020B0604020202020204" pitchFamily="34" charset="0"/>
              </a:defRPr>
            </a:lvl1pPr>
            <a:lvl2pPr marL="914400" indent="-457200">
              <a:spcBef>
                <a:spcPct val="20000"/>
              </a:spcBef>
              <a:buFont typeface="Arial" panose="020B0604020202020204" pitchFamily="34" charset="0"/>
              <a:buChar char="–"/>
              <a:defRPr sz="2800">
                <a:solidFill>
                  <a:schemeClr val="tx1"/>
                </a:solidFill>
                <a:latin typeface="Calibri" panose="020F0502020204030204" pitchFamily="34" charset="0"/>
                <a:ea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Arial" panose="020B0604020202020204" pitchFamily="34" charset="0"/>
                <a:cs typeface="Arial" panose="020B0604020202020204" pitchFamily="34" charset="0"/>
              </a:defRPr>
            </a:lvl9pPr>
          </a:lstStyle>
          <a:p>
            <a:pPr lvl="1" eaLnBrk="1" hangingPunct="1">
              <a:spcBef>
                <a:spcPct val="0"/>
              </a:spcBef>
              <a:buFontTx/>
              <a:buAutoNum type="arabicPeriod"/>
            </a:pPr>
            <a:r>
              <a:rPr lang="en-GB" sz="2400" noProof="0" dirty="0">
                <a:solidFill>
                  <a:schemeClr val="accent5"/>
                </a:solidFill>
                <a:latin typeface="Inter" panose="02000503000000020004" pitchFamily="2" charset="0"/>
                <a:ea typeface="Inter" panose="02000503000000020004" pitchFamily="2" charset="0"/>
              </a:rPr>
              <a:t>(Long) string of (random) bits</a:t>
            </a:r>
          </a:p>
          <a:p>
            <a:pPr lvl="1" eaLnBrk="1" hangingPunct="1">
              <a:spcBef>
                <a:spcPct val="0"/>
              </a:spcBef>
              <a:buFontTx/>
              <a:buAutoNum type="arabicPeriod"/>
            </a:pPr>
            <a:r>
              <a:rPr lang="en-GB" sz="2400" noProof="0" dirty="0">
                <a:solidFill>
                  <a:schemeClr val="accent5"/>
                </a:solidFill>
                <a:latin typeface="Inter" panose="02000503000000020004" pitchFamily="2" charset="0"/>
                <a:ea typeface="Inter" panose="02000503000000020004" pitchFamily="2" charset="0"/>
              </a:rPr>
              <a:t>All strings should have same probability</a:t>
            </a:r>
          </a:p>
        </p:txBody>
      </p:sp>
      <p:sp>
        <p:nvSpPr>
          <p:cNvPr id="8" name="Rectangle 6">
            <a:extLst>
              <a:ext uri="{FF2B5EF4-FFF2-40B4-BE49-F238E27FC236}">
                <a16:creationId xmlns:a16="http://schemas.microsoft.com/office/drawing/2014/main" id="{87E3F8E8-4EAC-4B71-72FE-D388F11FB0F7}"/>
              </a:ext>
            </a:extLst>
          </p:cNvPr>
          <p:cNvSpPr>
            <a:spLocks noChangeArrowheads="1"/>
          </p:cNvSpPr>
          <p:nvPr/>
        </p:nvSpPr>
        <p:spPr bwMode="auto">
          <a:xfrm>
            <a:off x="2115801" y="2955753"/>
            <a:ext cx="5453391" cy="1250125"/>
          </a:xfrm>
          <a:prstGeom prst="rect">
            <a:avLst/>
          </a:prstGeom>
          <a:solidFill>
            <a:schemeClr val="accent5">
              <a:lumMod val="20000"/>
              <a:lumOff val="80000"/>
            </a:schemeClr>
          </a:solidFill>
          <a:ln w="9525">
            <a:solidFill>
              <a:schemeClr val="tx1"/>
            </a:solidFill>
            <a:miter lim="800000"/>
            <a:headEnd/>
            <a:tailEnd/>
          </a:ln>
        </p:spPr>
        <p:txBody>
          <a:bodyPr wrap="none" anchor="ctr"/>
          <a:lstStyle>
            <a:lvl1pPr marL="342900" indent="-342900">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cs typeface="Arial" panose="020B0604020202020204" pitchFamily="34" charset="0"/>
              </a:defRPr>
            </a:lvl1pPr>
            <a:lvl2pPr marL="914400" indent="-457200">
              <a:spcBef>
                <a:spcPct val="20000"/>
              </a:spcBef>
              <a:buFont typeface="Arial" panose="020B0604020202020204" pitchFamily="34" charset="0"/>
              <a:buChar char="–"/>
              <a:defRPr sz="2800">
                <a:solidFill>
                  <a:schemeClr val="tx1"/>
                </a:solidFill>
                <a:latin typeface="Calibri" panose="020F0502020204030204" pitchFamily="34" charset="0"/>
                <a:ea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Arial" panose="020B0604020202020204" pitchFamily="34" charset="0"/>
                <a:cs typeface="Arial" panose="020B0604020202020204" pitchFamily="34" charset="0"/>
              </a:defRPr>
            </a:lvl9pPr>
          </a:lstStyle>
          <a:p>
            <a:pPr marL="0" lvl="1" indent="0" eaLnBrk="1" hangingPunct="1">
              <a:spcBef>
                <a:spcPct val="0"/>
              </a:spcBef>
              <a:buNone/>
            </a:pPr>
            <a:r>
              <a:rPr lang="en-GB" sz="2400" noProof="0" dirty="0">
                <a:solidFill>
                  <a:schemeClr val="accent5"/>
                </a:solidFill>
                <a:latin typeface="Inter" panose="02000503000000020004" pitchFamily="2" charset="0"/>
                <a:ea typeface="Inter" panose="02000503000000020004" pitchFamily="2" charset="0"/>
              </a:rPr>
              <a:t>010100011101011101010101101010…</a:t>
            </a:r>
          </a:p>
        </p:txBody>
      </p:sp>
      <p:pic>
        <p:nvPicPr>
          <p:cNvPr id="10" name="Immagine 9" descr="Immagine che contiene cerchio&#10;&#10;Il contenuto generato dall'IA potrebbe non essere corretto.">
            <a:extLst>
              <a:ext uri="{FF2B5EF4-FFF2-40B4-BE49-F238E27FC236}">
                <a16:creationId xmlns:a16="http://schemas.microsoft.com/office/drawing/2014/main" id="{025EB9A0-E9B7-DBE9-0484-B5493B9E18C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11193" y="2967478"/>
            <a:ext cx="1226673" cy="1226673"/>
          </a:xfrm>
          <a:prstGeom prst="rect">
            <a:avLst/>
          </a:prstGeom>
        </p:spPr>
      </p:pic>
      <p:sp>
        <p:nvSpPr>
          <p:cNvPr id="11" name="CasellaDiTesto 10">
            <a:extLst>
              <a:ext uri="{FF2B5EF4-FFF2-40B4-BE49-F238E27FC236}">
                <a16:creationId xmlns:a16="http://schemas.microsoft.com/office/drawing/2014/main" id="{B9571F57-B77C-E1BC-B3FC-C1C2D790C3B0}"/>
              </a:ext>
            </a:extLst>
          </p:cNvPr>
          <p:cNvSpPr txBox="1"/>
          <p:nvPr/>
        </p:nvSpPr>
        <p:spPr>
          <a:xfrm>
            <a:off x="4558651" y="4531953"/>
            <a:ext cx="3438762" cy="307777"/>
          </a:xfrm>
          <a:prstGeom prst="rect">
            <a:avLst/>
          </a:prstGeom>
          <a:noFill/>
        </p:spPr>
        <p:txBody>
          <a:bodyPr wrap="none" rtlCol="0">
            <a:spAutoFit/>
          </a:bodyPr>
          <a:lstStyle/>
          <a:p>
            <a:r>
              <a:rPr lang="en-GB" noProof="0" dirty="0">
                <a:solidFill>
                  <a:schemeClr val="accent2"/>
                </a:solidFill>
              </a:rPr>
              <a:t>symmetric keys must remain confidential</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98">
          <a:extLst>
            <a:ext uri="{FF2B5EF4-FFF2-40B4-BE49-F238E27FC236}">
              <a16:creationId xmlns:a16="http://schemas.microsoft.com/office/drawing/2014/main" id="{12198476-A608-BE68-7522-1FBAC5F50B02}"/>
            </a:ext>
          </a:extLst>
        </p:cNvPr>
        <p:cNvGrpSpPr/>
        <p:nvPr/>
      </p:nvGrpSpPr>
      <p:grpSpPr>
        <a:xfrm>
          <a:off x="0" y="0"/>
          <a:ext cx="0" cy="0"/>
          <a:chOff x="0" y="0"/>
          <a:chExt cx="0" cy="0"/>
        </a:xfrm>
      </p:grpSpPr>
      <p:cxnSp>
        <p:nvCxnSpPr>
          <p:cNvPr id="99" name="Google Shape;99;p15">
            <a:extLst>
              <a:ext uri="{FF2B5EF4-FFF2-40B4-BE49-F238E27FC236}">
                <a16:creationId xmlns:a16="http://schemas.microsoft.com/office/drawing/2014/main" id="{9BCCB3FB-481A-7DB8-5BC4-9D149D9C8735}"/>
              </a:ext>
            </a:extLst>
          </p:cNvPr>
          <p:cNvCxnSpPr/>
          <p:nvPr/>
        </p:nvCxnSpPr>
        <p:spPr>
          <a:xfrm>
            <a:off x="581350" y="0"/>
            <a:ext cx="0" cy="837600"/>
          </a:xfrm>
          <a:prstGeom prst="straightConnector1">
            <a:avLst/>
          </a:prstGeom>
          <a:noFill/>
          <a:ln w="9525" cap="flat" cmpd="sng">
            <a:solidFill>
              <a:schemeClr val="dk2"/>
            </a:solidFill>
            <a:prstDash val="dot"/>
            <a:round/>
            <a:headEnd type="none" w="med" len="med"/>
            <a:tailEnd type="none" w="med" len="med"/>
          </a:ln>
        </p:spPr>
      </p:cxnSp>
      <p:cxnSp>
        <p:nvCxnSpPr>
          <p:cNvPr id="100" name="Google Shape;100;p15">
            <a:extLst>
              <a:ext uri="{FF2B5EF4-FFF2-40B4-BE49-F238E27FC236}">
                <a16:creationId xmlns:a16="http://schemas.microsoft.com/office/drawing/2014/main" id="{BB14DA7A-828C-461F-C7C1-A598E5F6F7C3}"/>
              </a:ext>
            </a:extLst>
          </p:cNvPr>
          <p:cNvCxnSpPr/>
          <p:nvPr/>
        </p:nvCxnSpPr>
        <p:spPr>
          <a:xfrm>
            <a:off x="581350" y="1344675"/>
            <a:ext cx="0" cy="2961300"/>
          </a:xfrm>
          <a:prstGeom prst="straightConnector1">
            <a:avLst/>
          </a:prstGeom>
          <a:noFill/>
          <a:ln w="9525" cap="flat" cmpd="sng">
            <a:solidFill>
              <a:schemeClr val="dk2"/>
            </a:solidFill>
            <a:prstDash val="dot"/>
            <a:round/>
            <a:headEnd type="none" w="med" len="med"/>
            <a:tailEnd type="none" w="med" len="med"/>
          </a:ln>
        </p:spPr>
      </p:cxnSp>
      <p:sp>
        <p:nvSpPr>
          <p:cNvPr id="101" name="Google Shape;101;p15">
            <a:extLst>
              <a:ext uri="{FF2B5EF4-FFF2-40B4-BE49-F238E27FC236}">
                <a16:creationId xmlns:a16="http://schemas.microsoft.com/office/drawing/2014/main" id="{405D90C5-D024-6BD0-2300-7E82E1CA5D19}"/>
              </a:ext>
            </a:extLst>
          </p:cNvPr>
          <p:cNvSpPr txBox="1">
            <a:spLocks noGrp="1"/>
          </p:cNvSpPr>
          <p:nvPr>
            <p:ph type="sldNum" idx="12"/>
          </p:nvPr>
        </p:nvSpPr>
        <p:spPr>
          <a:xfrm>
            <a:off x="360008" y="4490217"/>
            <a:ext cx="548700" cy="3936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fld id="{00000000-1234-1234-1234-123412341234}" type="slidenum">
              <a:rPr lang="en-GB" noProof="0" smtClean="0"/>
              <a:t>23</a:t>
            </a:fld>
            <a:endParaRPr lang="en-GB" noProof="0" dirty="0"/>
          </a:p>
        </p:txBody>
      </p:sp>
      <p:sp>
        <p:nvSpPr>
          <p:cNvPr id="104" name="Google Shape;104;p15">
            <a:extLst>
              <a:ext uri="{FF2B5EF4-FFF2-40B4-BE49-F238E27FC236}">
                <a16:creationId xmlns:a16="http://schemas.microsoft.com/office/drawing/2014/main" id="{E63C7094-0B82-1F17-B86D-6F9A00C50614}"/>
              </a:ext>
            </a:extLst>
          </p:cNvPr>
          <p:cNvSpPr txBox="1">
            <a:spLocks noGrp="1"/>
          </p:cNvSpPr>
          <p:nvPr>
            <p:ph type="title"/>
          </p:nvPr>
        </p:nvSpPr>
        <p:spPr>
          <a:xfrm>
            <a:off x="1080000" y="519000"/>
            <a:ext cx="5972700" cy="6750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noProof="0" dirty="0">
                <a:solidFill>
                  <a:schemeClr val="accent2"/>
                </a:solidFill>
              </a:rPr>
              <a:t>Communication model</a:t>
            </a:r>
          </a:p>
        </p:txBody>
      </p:sp>
      <p:sp>
        <p:nvSpPr>
          <p:cNvPr id="4" name="Rectangle 3">
            <a:extLst>
              <a:ext uri="{FF2B5EF4-FFF2-40B4-BE49-F238E27FC236}">
                <a16:creationId xmlns:a16="http://schemas.microsoft.com/office/drawing/2014/main" id="{D943FAE6-EA44-01C3-0A3E-ACF188809568}"/>
              </a:ext>
            </a:extLst>
          </p:cNvPr>
          <p:cNvSpPr>
            <a:spLocks noChangeArrowheads="1"/>
          </p:cNvSpPr>
          <p:nvPr/>
        </p:nvSpPr>
        <p:spPr bwMode="auto">
          <a:xfrm>
            <a:off x="1752600" y="1454476"/>
            <a:ext cx="1600200" cy="838200"/>
          </a:xfrm>
          <a:prstGeom prst="rect">
            <a:avLst/>
          </a:prstGeom>
          <a:solidFill>
            <a:schemeClr val="accent5"/>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Arial" panose="020B0604020202020204" pitchFamily="34" charset="0"/>
                <a:cs typeface="Arial" panose="020B0604020202020204" pitchFamily="34" charset="0"/>
              </a:defRPr>
            </a:lvl9pPr>
          </a:lstStyle>
          <a:p>
            <a:pPr algn="ctr" rtl="1" eaLnBrk="1" hangingPunct="1">
              <a:spcBef>
                <a:spcPct val="0"/>
              </a:spcBef>
              <a:buFontTx/>
              <a:buNone/>
            </a:pPr>
            <a:r>
              <a:rPr lang="en-GB" sz="2400" noProof="0" dirty="0">
                <a:solidFill>
                  <a:schemeClr val="bg2"/>
                </a:solidFill>
                <a:latin typeface="Inter" panose="02000503000000020004" pitchFamily="2" charset="0"/>
                <a:ea typeface="Inter" panose="02000503000000020004" pitchFamily="2" charset="0"/>
              </a:rPr>
              <a:t>Alice</a:t>
            </a:r>
          </a:p>
        </p:txBody>
      </p:sp>
      <p:sp>
        <p:nvSpPr>
          <p:cNvPr id="5" name="Rectangle 4">
            <a:extLst>
              <a:ext uri="{FF2B5EF4-FFF2-40B4-BE49-F238E27FC236}">
                <a16:creationId xmlns:a16="http://schemas.microsoft.com/office/drawing/2014/main" id="{26CD75AF-AB59-6570-1BF5-054D4F306E67}"/>
              </a:ext>
            </a:extLst>
          </p:cNvPr>
          <p:cNvSpPr>
            <a:spLocks noChangeArrowheads="1"/>
          </p:cNvSpPr>
          <p:nvPr/>
        </p:nvSpPr>
        <p:spPr bwMode="auto">
          <a:xfrm>
            <a:off x="5638800" y="1454476"/>
            <a:ext cx="1600200" cy="838200"/>
          </a:xfrm>
          <a:prstGeom prst="rect">
            <a:avLst/>
          </a:prstGeom>
          <a:solidFill>
            <a:schemeClr val="accent5"/>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Arial" panose="020B0604020202020204" pitchFamily="34" charset="0"/>
                <a:cs typeface="Arial" panose="020B0604020202020204" pitchFamily="34" charset="0"/>
              </a:defRPr>
            </a:lvl9pPr>
          </a:lstStyle>
          <a:p>
            <a:pPr algn="ctr" rtl="1" eaLnBrk="1" hangingPunct="1">
              <a:spcBef>
                <a:spcPct val="0"/>
              </a:spcBef>
              <a:buFontTx/>
              <a:buNone/>
            </a:pPr>
            <a:r>
              <a:rPr lang="en-GB" sz="2400" noProof="0" dirty="0">
                <a:solidFill>
                  <a:schemeClr val="bg2"/>
                </a:solidFill>
                <a:latin typeface="Inter" panose="02000503000000020004" pitchFamily="2" charset="0"/>
                <a:ea typeface="Inter" panose="02000503000000020004" pitchFamily="2" charset="0"/>
              </a:rPr>
              <a:t>Bob</a:t>
            </a:r>
          </a:p>
        </p:txBody>
      </p:sp>
      <p:sp>
        <p:nvSpPr>
          <p:cNvPr id="6" name="Line 5">
            <a:extLst>
              <a:ext uri="{FF2B5EF4-FFF2-40B4-BE49-F238E27FC236}">
                <a16:creationId xmlns:a16="http://schemas.microsoft.com/office/drawing/2014/main" id="{42E22F24-302A-8343-EBB5-F18D0A6F8F1B}"/>
              </a:ext>
            </a:extLst>
          </p:cNvPr>
          <p:cNvSpPr>
            <a:spLocks noChangeShapeType="1"/>
          </p:cNvSpPr>
          <p:nvPr/>
        </p:nvSpPr>
        <p:spPr bwMode="auto">
          <a:xfrm>
            <a:off x="3352800" y="1835476"/>
            <a:ext cx="2286000" cy="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GB" noProof="0" dirty="0"/>
          </a:p>
        </p:txBody>
      </p:sp>
      <p:sp>
        <p:nvSpPr>
          <p:cNvPr id="7" name="Rectangle 6">
            <a:extLst>
              <a:ext uri="{FF2B5EF4-FFF2-40B4-BE49-F238E27FC236}">
                <a16:creationId xmlns:a16="http://schemas.microsoft.com/office/drawing/2014/main" id="{BEA03058-D8E9-BD43-42C1-C7B69FD234BE}"/>
              </a:ext>
            </a:extLst>
          </p:cNvPr>
          <p:cNvSpPr>
            <a:spLocks noChangeArrowheads="1"/>
          </p:cNvSpPr>
          <p:nvPr/>
        </p:nvSpPr>
        <p:spPr bwMode="auto">
          <a:xfrm>
            <a:off x="809950" y="2539247"/>
            <a:ext cx="6858000" cy="2057400"/>
          </a:xfrm>
          <a:prstGeom prst="rect">
            <a:avLst/>
          </a:prstGeom>
          <a:solidFill>
            <a:schemeClr val="tx2"/>
          </a:solidFill>
          <a:ln w="9525">
            <a:solidFill>
              <a:schemeClr val="tx1"/>
            </a:solidFill>
            <a:miter lim="800000"/>
            <a:headEnd/>
            <a:tailEnd/>
          </a:ln>
        </p:spPr>
        <p:txBody>
          <a:bodyPr wrap="none" anchor="ctr"/>
          <a:lstStyle>
            <a:lvl1pPr marL="342900" indent="-342900">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cs typeface="Arial" panose="020B0604020202020204" pitchFamily="34" charset="0"/>
              </a:defRPr>
            </a:lvl1pPr>
            <a:lvl2pPr marL="914400" indent="-457200">
              <a:spcBef>
                <a:spcPct val="20000"/>
              </a:spcBef>
              <a:buFont typeface="Arial" panose="020B0604020202020204" pitchFamily="34" charset="0"/>
              <a:buChar char="–"/>
              <a:defRPr sz="2800">
                <a:solidFill>
                  <a:schemeClr val="tx1"/>
                </a:solidFill>
                <a:latin typeface="Calibri" panose="020F0502020204030204" pitchFamily="34" charset="0"/>
                <a:ea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Arial" panose="020B0604020202020204" pitchFamily="34" charset="0"/>
                <a:cs typeface="Arial" panose="020B0604020202020204" pitchFamily="34" charset="0"/>
              </a:defRPr>
            </a:lvl9pPr>
          </a:lstStyle>
          <a:p>
            <a:pPr lvl="1" eaLnBrk="1" hangingPunct="1">
              <a:spcBef>
                <a:spcPct val="0"/>
              </a:spcBef>
              <a:buFontTx/>
              <a:buAutoNum type="arabicPeriod"/>
            </a:pPr>
            <a:r>
              <a:rPr lang="en-GB" sz="2400" noProof="0" dirty="0">
                <a:solidFill>
                  <a:schemeClr val="accent5"/>
                </a:solidFill>
                <a:latin typeface="Inter" panose="02000503000000020004" pitchFamily="2" charset="0"/>
                <a:ea typeface="Inter" panose="02000503000000020004" pitchFamily="2" charset="0"/>
              </a:rPr>
              <a:t>Two parties – Alice and Bob</a:t>
            </a:r>
          </a:p>
          <a:p>
            <a:pPr lvl="1" eaLnBrk="1" hangingPunct="1">
              <a:spcBef>
                <a:spcPct val="0"/>
              </a:spcBef>
              <a:buFontTx/>
              <a:buAutoNum type="arabicPeriod"/>
            </a:pPr>
            <a:r>
              <a:rPr lang="en-GB" sz="2400" noProof="0" dirty="0">
                <a:solidFill>
                  <a:schemeClr val="accent5"/>
                </a:solidFill>
                <a:latin typeface="Inter" panose="02000503000000020004" pitchFamily="2" charset="0"/>
                <a:ea typeface="Inter" panose="02000503000000020004" pitchFamily="2" charset="0"/>
              </a:rPr>
              <a:t>Reliable communication line</a:t>
            </a:r>
          </a:p>
          <a:p>
            <a:pPr lvl="1" eaLnBrk="1" hangingPunct="1">
              <a:spcBef>
                <a:spcPct val="0"/>
              </a:spcBef>
              <a:buFontTx/>
              <a:buAutoNum type="arabicPeriod"/>
            </a:pPr>
            <a:r>
              <a:rPr lang="en-GB" sz="2400" noProof="0" dirty="0">
                <a:solidFill>
                  <a:schemeClr val="accent5"/>
                </a:solidFill>
                <a:latin typeface="Inter" panose="02000503000000020004" pitchFamily="2" charset="0"/>
                <a:ea typeface="Inter" panose="02000503000000020004" pitchFamily="2" charset="0"/>
              </a:rPr>
              <a:t>Shared encryption scheme: </a:t>
            </a:r>
            <a:r>
              <a:rPr lang="en-GB" sz="2400" i="1" noProof="0" dirty="0">
                <a:solidFill>
                  <a:schemeClr val="accent5"/>
                </a:solidFill>
                <a:latin typeface="Inter" panose="02000503000000020004" pitchFamily="2" charset="0"/>
                <a:ea typeface="Inter" panose="02000503000000020004" pitchFamily="2" charset="0"/>
              </a:rPr>
              <a:t>E</a:t>
            </a:r>
            <a:r>
              <a:rPr lang="en-GB" sz="2400" noProof="0" dirty="0">
                <a:solidFill>
                  <a:schemeClr val="accent5"/>
                </a:solidFill>
                <a:latin typeface="Inter" panose="02000503000000020004" pitchFamily="2" charset="0"/>
                <a:ea typeface="Inter" panose="02000503000000020004" pitchFamily="2" charset="0"/>
              </a:rPr>
              <a:t>, </a:t>
            </a:r>
            <a:r>
              <a:rPr lang="en-GB" sz="2400" i="1" noProof="0" dirty="0">
                <a:solidFill>
                  <a:schemeClr val="accent5"/>
                </a:solidFill>
                <a:latin typeface="Inter" panose="02000503000000020004" pitchFamily="2" charset="0"/>
                <a:ea typeface="Inter" panose="02000503000000020004" pitchFamily="2" charset="0"/>
              </a:rPr>
              <a:t>D</a:t>
            </a:r>
            <a:r>
              <a:rPr lang="en-GB" sz="2400" noProof="0" dirty="0">
                <a:solidFill>
                  <a:schemeClr val="accent5"/>
                </a:solidFill>
                <a:latin typeface="Inter" panose="02000503000000020004" pitchFamily="2" charset="0"/>
                <a:ea typeface="Inter" panose="02000503000000020004" pitchFamily="2" charset="0"/>
              </a:rPr>
              <a:t>, </a:t>
            </a:r>
            <a:r>
              <a:rPr lang="en-GB" sz="2400" i="1" noProof="0" dirty="0">
                <a:solidFill>
                  <a:schemeClr val="accent5"/>
                </a:solidFill>
                <a:latin typeface="Inter" panose="02000503000000020004" pitchFamily="2" charset="0"/>
                <a:ea typeface="Inter" panose="02000503000000020004" pitchFamily="2" charset="0"/>
              </a:rPr>
              <a:t>K</a:t>
            </a:r>
            <a:r>
              <a:rPr lang="en-GB" sz="2400" baseline="-25000" noProof="0" dirty="0">
                <a:solidFill>
                  <a:schemeClr val="accent5"/>
                </a:solidFill>
                <a:latin typeface="Inter" panose="02000503000000020004" pitchFamily="2" charset="0"/>
                <a:ea typeface="Inter" panose="02000503000000020004" pitchFamily="2" charset="0"/>
              </a:rPr>
              <a:t>1</a:t>
            </a:r>
            <a:r>
              <a:rPr lang="en-GB" sz="2400" noProof="0" dirty="0">
                <a:solidFill>
                  <a:schemeClr val="accent5"/>
                </a:solidFill>
                <a:latin typeface="Inter" panose="02000503000000020004" pitchFamily="2" charset="0"/>
                <a:ea typeface="Inter" panose="02000503000000020004" pitchFamily="2" charset="0"/>
              </a:rPr>
              <a:t>, </a:t>
            </a:r>
            <a:r>
              <a:rPr lang="en-GB" sz="2400" i="1" noProof="0" dirty="0">
                <a:solidFill>
                  <a:schemeClr val="accent5"/>
                </a:solidFill>
                <a:latin typeface="Inter" panose="02000503000000020004" pitchFamily="2" charset="0"/>
                <a:ea typeface="Inter" panose="02000503000000020004" pitchFamily="2" charset="0"/>
              </a:rPr>
              <a:t>K</a:t>
            </a:r>
            <a:r>
              <a:rPr lang="en-GB" sz="2400" baseline="-25000" noProof="0" dirty="0">
                <a:solidFill>
                  <a:schemeClr val="accent5"/>
                </a:solidFill>
                <a:latin typeface="Inter" panose="02000503000000020004" pitchFamily="2" charset="0"/>
                <a:ea typeface="Inter" panose="02000503000000020004" pitchFamily="2" charset="0"/>
              </a:rPr>
              <a:t>2</a:t>
            </a:r>
            <a:endParaRPr lang="en-GB" sz="2400" noProof="0" dirty="0">
              <a:solidFill>
                <a:schemeClr val="accent5"/>
              </a:solidFill>
              <a:latin typeface="Inter" panose="02000503000000020004" pitchFamily="2" charset="0"/>
              <a:ea typeface="Inter" panose="02000503000000020004" pitchFamily="2" charset="0"/>
            </a:endParaRPr>
          </a:p>
          <a:p>
            <a:pPr lvl="1" eaLnBrk="1" hangingPunct="1">
              <a:spcBef>
                <a:spcPct val="0"/>
              </a:spcBef>
              <a:buFontTx/>
              <a:buAutoNum type="arabicPeriod"/>
            </a:pPr>
            <a:r>
              <a:rPr lang="en-GB" sz="2400" noProof="0" dirty="0">
                <a:solidFill>
                  <a:schemeClr val="accent5"/>
                </a:solidFill>
                <a:latin typeface="Inter" panose="02000503000000020004" pitchFamily="2" charset="0"/>
                <a:ea typeface="Inter" panose="02000503000000020004" pitchFamily="2" charset="0"/>
              </a:rPr>
              <a:t>Goal: send a message </a:t>
            </a:r>
            <a:r>
              <a:rPr lang="en-GB" sz="2400" i="1" noProof="0" dirty="0">
                <a:solidFill>
                  <a:schemeClr val="accent5"/>
                </a:solidFill>
                <a:latin typeface="Inter" panose="02000503000000020004" pitchFamily="2" charset="0"/>
                <a:ea typeface="Inter" panose="02000503000000020004" pitchFamily="2" charset="0"/>
              </a:rPr>
              <a:t>M</a:t>
            </a:r>
            <a:r>
              <a:rPr lang="en-GB" sz="2400" noProof="0" dirty="0">
                <a:solidFill>
                  <a:schemeClr val="accent5"/>
                </a:solidFill>
                <a:latin typeface="Inter" panose="02000503000000020004" pitchFamily="2" charset="0"/>
                <a:ea typeface="Inter" panose="02000503000000020004" pitchFamily="2" charset="0"/>
              </a:rPr>
              <a:t> confidentially</a:t>
            </a:r>
            <a:endParaRPr lang="en-GB" sz="2400" i="1" noProof="0" dirty="0">
              <a:solidFill>
                <a:schemeClr val="accent5"/>
              </a:solidFill>
              <a:latin typeface="Inter" panose="02000503000000020004" pitchFamily="2" charset="0"/>
              <a:ea typeface="Inter" panose="02000503000000020004" pitchFamily="2" charset="0"/>
            </a:endParaRPr>
          </a:p>
        </p:txBody>
      </p:sp>
    </p:spTree>
    <p:extLst>
      <p:ext uri="{BB962C8B-B14F-4D97-AF65-F5344CB8AC3E}">
        <p14:creationId xmlns:p14="http://schemas.microsoft.com/office/powerpoint/2010/main" val="25590358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98">
          <a:extLst>
            <a:ext uri="{FF2B5EF4-FFF2-40B4-BE49-F238E27FC236}">
              <a16:creationId xmlns:a16="http://schemas.microsoft.com/office/drawing/2014/main" id="{EAD822AC-6FD8-6B1E-F239-E2F3F9EFD655}"/>
            </a:ext>
          </a:extLst>
        </p:cNvPr>
        <p:cNvGrpSpPr/>
        <p:nvPr/>
      </p:nvGrpSpPr>
      <p:grpSpPr>
        <a:xfrm>
          <a:off x="0" y="0"/>
          <a:ext cx="0" cy="0"/>
          <a:chOff x="0" y="0"/>
          <a:chExt cx="0" cy="0"/>
        </a:xfrm>
      </p:grpSpPr>
      <p:sp>
        <p:nvSpPr>
          <p:cNvPr id="101" name="Google Shape;101;p15">
            <a:extLst>
              <a:ext uri="{FF2B5EF4-FFF2-40B4-BE49-F238E27FC236}">
                <a16:creationId xmlns:a16="http://schemas.microsoft.com/office/drawing/2014/main" id="{BFE50F3E-90F5-0DFE-52CE-374D08D320BC}"/>
              </a:ext>
            </a:extLst>
          </p:cNvPr>
          <p:cNvSpPr txBox="1">
            <a:spLocks noGrp="1"/>
          </p:cNvSpPr>
          <p:nvPr>
            <p:ph type="sldNum" idx="12"/>
          </p:nvPr>
        </p:nvSpPr>
        <p:spPr>
          <a:xfrm>
            <a:off x="360008" y="4490217"/>
            <a:ext cx="548700" cy="3936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fld id="{00000000-1234-1234-1234-123412341234}" type="slidenum">
              <a:rPr lang="en-GB" noProof="0" smtClean="0"/>
              <a:t>24</a:t>
            </a:fld>
            <a:endParaRPr lang="en-GB" noProof="0" dirty="0"/>
          </a:p>
        </p:txBody>
      </p:sp>
      <p:sp>
        <p:nvSpPr>
          <p:cNvPr id="104" name="Google Shape;104;p15">
            <a:extLst>
              <a:ext uri="{FF2B5EF4-FFF2-40B4-BE49-F238E27FC236}">
                <a16:creationId xmlns:a16="http://schemas.microsoft.com/office/drawing/2014/main" id="{DA7BB655-B0C3-DB20-4B13-37E3C46095F2}"/>
              </a:ext>
            </a:extLst>
          </p:cNvPr>
          <p:cNvSpPr txBox="1">
            <a:spLocks noGrp="1"/>
          </p:cNvSpPr>
          <p:nvPr>
            <p:ph type="title"/>
          </p:nvPr>
        </p:nvSpPr>
        <p:spPr>
          <a:xfrm>
            <a:off x="1080000" y="519000"/>
            <a:ext cx="5972700" cy="6750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noProof="0" dirty="0">
                <a:solidFill>
                  <a:schemeClr val="accent2"/>
                </a:solidFill>
              </a:rPr>
              <a:t>Threat (attack) model</a:t>
            </a:r>
          </a:p>
        </p:txBody>
      </p:sp>
      <p:sp>
        <p:nvSpPr>
          <p:cNvPr id="8" name="Segnaposto piè di pagina 10">
            <a:extLst>
              <a:ext uri="{FF2B5EF4-FFF2-40B4-BE49-F238E27FC236}">
                <a16:creationId xmlns:a16="http://schemas.microsoft.com/office/drawing/2014/main" id="{78A38C5E-C6C8-1D53-984C-ADD12409AB79}"/>
              </a:ext>
            </a:extLst>
          </p:cNvPr>
          <p:cNvSpPr txBox="1">
            <a:spLocks/>
          </p:cNvSpPr>
          <p:nvPr/>
        </p:nvSpPr>
        <p:spPr>
          <a:xfrm>
            <a:off x="3124200" y="6356350"/>
            <a:ext cx="2895600" cy="365125"/>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defRPr/>
            </a:pPr>
            <a:r>
              <a:rPr lang="en-GB" noProof="0" dirty="0"/>
              <a:t>Cybersecurity d'Amore 01</a:t>
            </a:r>
          </a:p>
        </p:txBody>
      </p:sp>
      <p:sp>
        <p:nvSpPr>
          <p:cNvPr id="9" name="Segnaposto numero diapositiva 8">
            <a:extLst>
              <a:ext uri="{FF2B5EF4-FFF2-40B4-BE49-F238E27FC236}">
                <a16:creationId xmlns:a16="http://schemas.microsoft.com/office/drawing/2014/main" id="{16D04DEE-36F8-5984-B49F-D74E0FFA38B1}"/>
              </a:ext>
            </a:extLst>
          </p:cNvPr>
          <p:cNvSpPr txBox="1">
            <a:spLocks/>
          </p:cNvSpPr>
          <p:nvPr/>
        </p:nvSpPr>
        <p:spPr bwMode="auto">
          <a:xfrm>
            <a:off x="6553200" y="6356350"/>
            <a:ext cx="21336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spcFirstLastPara="1" wrap="square" lIns="91425" tIns="91425" rIns="91425" bIns="91425" anchor="ctr" anchorCtr="0">
            <a:normAutofit lnSpcReduction="10000"/>
          </a:bodyPr>
          <a:lstStyle>
            <a:defPPr marR="0" lvl="0" algn="l" rtl="0">
              <a:lnSpc>
                <a:spcPct val="100000"/>
              </a:lnSpc>
              <a:spcBef>
                <a:spcPts val="0"/>
              </a:spcBef>
              <a:spcAft>
                <a:spcPts val="0"/>
              </a:spcAft>
            </a:defPPr>
            <a:lvl1pPr marR="0" lvl="0" algn="l" rtl="0">
              <a:lnSpc>
                <a:spcPct val="100000"/>
              </a:lnSpc>
              <a:spcBef>
                <a:spcPct val="20000"/>
              </a:spcBef>
              <a:spcAft>
                <a:spcPts val="0"/>
              </a:spcAft>
              <a:buClr>
                <a:srgbClr val="000000"/>
              </a:buClr>
              <a:buFont typeface="Arial" panose="020B0604020202020204" pitchFamily="34" charset="0"/>
              <a:buChar char="•"/>
              <a:defRPr sz="3200" b="0" i="0" u="none" strike="noStrike" cap="none">
                <a:solidFill>
                  <a:schemeClr val="tx1"/>
                </a:solidFill>
                <a:latin typeface="Calibri" panose="020F0502020204030204" pitchFamily="34" charset="0"/>
                <a:ea typeface="ＭＳ Ｐゴシック" panose="020B0600070205080204" pitchFamily="34" charset="-128"/>
                <a:cs typeface="Arial" panose="020B0604020202020204" pitchFamily="34" charset="0"/>
                <a:sym typeface="Inter"/>
              </a:defRPr>
            </a:lvl1pPr>
            <a:lvl2pPr marL="742950" marR="0" lvl="1" indent="-285750" algn="l" rtl="0">
              <a:lnSpc>
                <a:spcPct val="100000"/>
              </a:lnSpc>
              <a:spcBef>
                <a:spcPct val="20000"/>
              </a:spcBef>
              <a:spcAft>
                <a:spcPts val="0"/>
              </a:spcAft>
              <a:buClr>
                <a:srgbClr val="000000"/>
              </a:buClr>
              <a:buFont typeface="Arial" panose="020B0604020202020204" pitchFamily="34" charset="0"/>
              <a:buChar char="–"/>
              <a:defRPr sz="2800" b="0" i="0" u="none" strike="noStrike" cap="none">
                <a:solidFill>
                  <a:schemeClr val="tx1"/>
                </a:solidFill>
                <a:latin typeface="Calibri" panose="020F0502020204030204" pitchFamily="34" charset="0"/>
                <a:ea typeface="Arial" panose="020B0604020202020204" pitchFamily="34" charset="0"/>
                <a:cs typeface="Arial" panose="020B0604020202020204" pitchFamily="34" charset="0"/>
                <a:sym typeface="Inter"/>
              </a:defRPr>
            </a:lvl2pPr>
            <a:lvl3pPr marL="1143000" marR="0" lvl="2" indent="-228600" algn="l" rtl="0">
              <a:lnSpc>
                <a:spcPct val="100000"/>
              </a:lnSpc>
              <a:spcBef>
                <a:spcPct val="20000"/>
              </a:spcBef>
              <a:spcAft>
                <a:spcPts val="0"/>
              </a:spcAft>
              <a:buClr>
                <a:srgbClr val="000000"/>
              </a:buClr>
              <a:buFont typeface="Arial" panose="020B0604020202020204" pitchFamily="34" charset="0"/>
              <a:buChar char="•"/>
              <a:defRPr sz="2400" b="0" i="0" u="none" strike="noStrike" cap="none">
                <a:solidFill>
                  <a:schemeClr val="tx1"/>
                </a:solidFill>
                <a:latin typeface="Calibri" panose="020F0502020204030204" pitchFamily="34" charset="0"/>
                <a:ea typeface="Arial" panose="020B0604020202020204" pitchFamily="34" charset="0"/>
                <a:cs typeface="Arial" panose="020B0604020202020204" pitchFamily="34" charset="0"/>
                <a:sym typeface="Inter"/>
              </a:defRPr>
            </a:lvl3pPr>
            <a:lvl4pPr marL="1600200" marR="0" lvl="3" indent="-228600" algn="l" rtl="0">
              <a:lnSpc>
                <a:spcPct val="100000"/>
              </a:lnSpc>
              <a:spcBef>
                <a:spcPct val="20000"/>
              </a:spcBef>
              <a:spcAft>
                <a:spcPts val="0"/>
              </a:spcAft>
              <a:buClr>
                <a:srgbClr val="000000"/>
              </a:buClr>
              <a:buFont typeface="Arial" panose="020B0604020202020204" pitchFamily="34" charset="0"/>
              <a:buChar char="–"/>
              <a:defRPr sz="2000" b="0" i="0" u="none" strike="noStrike" cap="none">
                <a:solidFill>
                  <a:schemeClr val="tx1"/>
                </a:solidFill>
                <a:latin typeface="Calibri" panose="020F0502020204030204" pitchFamily="34" charset="0"/>
                <a:ea typeface="Arial" panose="020B0604020202020204" pitchFamily="34" charset="0"/>
                <a:cs typeface="Arial" panose="020B0604020202020204" pitchFamily="34" charset="0"/>
                <a:sym typeface="Inter"/>
              </a:defRPr>
            </a:lvl4pPr>
            <a:lvl5pPr marL="2057400" marR="0" lvl="4" indent="-228600" algn="l" rtl="0">
              <a:lnSpc>
                <a:spcPct val="100000"/>
              </a:lnSpc>
              <a:spcBef>
                <a:spcPct val="20000"/>
              </a:spcBef>
              <a:spcAft>
                <a:spcPts val="0"/>
              </a:spcAft>
              <a:buClr>
                <a:srgbClr val="000000"/>
              </a:buClr>
              <a:buFont typeface="Arial" panose="020B0604020202020204" pitchFamily="34" charset="0"/>
              <a:buChar char="»"/>
              <a:defRPr sz="2000" b="0" i="0" u="none" strike="noStrike" cap="none">
                <a:solidFill>
                  <a:schemeClr val="tx1"/>
                </a:solidFill>
                <a:latin typeface="Calibri" panose="020F0502020204030204" pitchFamily="34" charset="0"/>
                <a:ea typeface="Arial" panose="020B0604020202020204" pitchFamily="34" charset="0"/>
                <a:cs typeface="Arial" panose="020B0604020202020204" pitchFamily="34" charset="0"/>
                <a:sym typeface="Inter"/>
              </a:defRPr>
            </a:lvl5pPr>
            <a:lvl6pPr marL="2514600" marR="0" lvl="5" indent="-228600" algn="l" rtl="0" eaLnBrk="0" fontAlgn="base" hangingPunct="0">
              <a:lnSpc>
                <a:spcPct val="100000"/>
              </a:lnSpc>
              <a:spcBef>
                <a:spcPct val="20000"/>
              </a:spcBef>
              <a:spcAft>
                <a:spcPct val="0"/>
              </a:spcAft>
              <a:buClr>
                <a:srgbClr val="000000"/>
              </a:buClr>
              <a:buFont typeface="Arial" panose="020B0604020202020204" pitchFamily="34" charset="0"/>
              <a:buChar char="»"/>
              <a:defRPr sz="2000" b="0" i="0" u="none" strike="noStrike" cap="none">
                <a:solidFill>
                  <a:schemeClr val="tx1"/>
                </a:solidFill>
                <a:latin typeface="Calibri" panose="020F0502020204030204" pitchFamily="34" charset="0"/>
                <a:ea typeface="Arial" panose="020B0604020202020204" pitchFamily="34" charset="0"/>
                <a:cs typeface="Arial" panose="020B0604020202020204" pitchFamily="34" charset="0"/>
                <a:sym typeface="Inter"/>
              </a:defRPr>
            </a:lvl6pPr>
            <a:lvl7pPr marL="2971800" marR="0" lvl="6" indent="-228600" algn="l" rtl="0" eaLnBrk="0" fontAlgn="base" hangingPunct="0">
              <a:lnSpc>
                <a:spcPct val="100000"/>
              </a:lnSpc>
              <a:spcBef>
                <a:spcPct val="20000"/>
              </a:spcBef>
              <a:spcAft>
                <a:spcPct val="0"/>
              </a:spcAft>
              <a:buClr>
                <a:srgbClr val="000000"/>
              </a:buClr>
              <a:buFont typeface="Arial" panose="020B0604020202020204" pitchFamily="34" charset="0"/>
              <a:buChar char="»"/>
              <a:defRPr sz="2000" b="0" i="0" u="none" strike="noStrike" cap="none">
                <a:solidFill>
                  <a:schemeClr val="tx1"/>
                </a:solidFill>
                <a:latin typeface="Calibri" panose="020F0502020204030204" pitchFamily="34" charset="0"/>
                <a:ea typeface="Arial" panose="020B0604020202020204" pitchFamily="34" charset="0"/>
                <a:cs typeface="Arial" panose="020B0604020202020204" pitchFamily="34" charset="0"/>
                <a:sym typeface="Inter"/>
              </a:defRPr>
            </a:lvl7pPr>
            <a:lvl8pPr marL="3429000" marR="0" lvl="7" indent="-228600" algn="l" rtl="0" eaLnBrk="0" fontAlgn="base" hangingPunct="0">
              <a:lnSpc>
                <a:spcPct val="100000"/>
              </a:lnSpc>
              <a:spcBef>
                <a:spcPct val="20000"/>
              </a:spcBef>
              <a:spcAft>
                <a:spcPct val="0"/>
              </a:spcAft>
              <a:buClr>
                <a:srgbClr val="000000"/>
              </a:buClr>
              <a:buFont typeface="Arial" panose="020B0604020202020204" pitchFamily="34" charset="0"/>
              <a:buChar char="»"/>
              <a:defRPr sz="2000" b="0" i="0" u="none" strike="noStrike" cap="none">
                <a:solidFill>
                  <a:schemeClr val="tx1"/>
                </a:solidFill>
                <a:latin typeface="Calibri" panose="020F0502020204030204" pitchFamily="34" charset="0"/>
                <a:ea typeface="Arial" panose="020B0604020202020204" pitchFamily="34" charset="0"/>
                <a:cs typeface="Arial" panose="020B0604020202020204" pitchFamily="34" charset="0"/>
                <a:sym typeface="Inter"/>
              </a:defRPr>
            </a:lvl8pPr>
            <a:lvl9pPr marL="3886200" marR="0" lvl="8" indent="-228600" algn="l" rtl="0" eaLnBrk="0" fontAlgn="base" hangingPunct="0">
              <a:lnSpc>
                <a:spcPct val="100000"/>
              </a:lnSpc>
              <a:spcBef>
                <a:spcPct val="20000"/>
              </a:spcBef>
              <a:spcAft>
                <a:spcPct val="0"/>
              </a:spcAft>
              <a:buClr>
                <a:srgbClr val="000000"/>
              </a:buClr>
              <a:buFont typeface="Arial" panose="020B0604020202020204" pitchFamily="34" charset="0"/>
              <a:buChar char="»"/>
              <a:defRPr sz="2000" b="0" i="0" u="none" strike="noStrike" cap="none">
                <a:solidFill>
                  <a:schemeClr val="tx1"/>
                </a:solidFill>
                <a:latin typeface="Calibri" panose="020F0502020204030204" pitchFamily="34" charset="0"/>
                <a:ea typeface="Arial" panose="020B0604020202020204" pitchFamily="34" charset="0"/>
                <a:cs typeface="Arial" panose="020B0604020202020204" pitchFamily="34" charset="0"/>
                <a:sym typeface="Inter"/>
              </a:defRPr>
            </a:lvl9pPr>
          </a:lstStyle>
          <a:p>
            <a:pPr>
              <a:spcBef>
                <a:spcPct val="0"/>
              </a:spcBef>
              <a:buFontTx/>
              <a:buNone/>
            </a:pPr>
            <a:fld id="{FE8311A4-8C95-8E46-A880-85D86B0FC429}" type="slidenum">
              <a:rPr lang="en-GB" sz="1200" noProof="0" smtClean="0">
                <a:solidFill>
                  <a:srgbClr val="898989"/>
                </a:solidFill>
              </a:rPr>
              <a:pPr>
                <a:spcBef>
                  <a:spcPct val="0"/>
                </a:spcBef>
                <a:buFontTx/>
                <a:buNone/>
              </a:pPr>
              <a:t>24</a:t>
            </a:fld>
            <a:endParaRPr lang="en-GB" sz="1200" noProof="0" dirty="0">
              <a:solidFill>
                <a:srgbClr val="898989"/>
              </a:solidFill>
            </a:endParaRPr>
          </a:p>
        </p:txBody>
      </p:sp>
      <p:sp>
        <p:nvSpPr>
          <p:cNvPr id="10" name="Rectangle 3">
            <a:extLst>
              <a:ext uri="{FF2B5EF4-FFF2-40B4-BE49-F238E27FC236}">
                <a16:creationId xmlns:a16="http://schemas.microsoft.com/office/drawing/2014/main" id="{C6B682DD-6FEE-723D-CE85-BD9A24F9A121}"/>
              </a:ext>
            </a:extLst>
          </p:cNvPr>
          <p:cNvSpPr>
            <a:spLocks noChangeArrowheads="1"/>
          </p:cNvSpPr>
          <p:nvPr/>
        </p:nvSpPr>
        <p:spPr bwMode="auto">
          <a:xfrm>
            <a:off x="1659429" y="1416250"/>
            <a:ext cx="1600200" cy="838200"/>
          </a:xfrm>
          <a:prstGeom prst="rect">
            <a:avLst/>
          </a:prstGeom>
          <a:solidFill>
            <a:schemeClr val="accent5"/>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Arial" panose="020B0604020202020204" pitchFamily="34" charset="0"/>
                <a:cs typeface="Arial" panose="020B0604020202020204" pitchFamily="34" charset="0"/>
              </a:defRPr>
            </a:lvl9pPr>
          </a:lstStyle>
          <a:p>
            <a:pPr algn="ctr" rtl="1" eaLnBrk="1" hangingPunct="1">
              <a:spcBef>
                <a:spcPct val="0"/>
              </a:spcBef>
              <a:buFontTx/>
              <a:buNone/>
            </a:pPr>
            <a:r>
              <a:rPr lang="en-GB" sz="2400" noProof="0" dirty="0">
                <a:solidFill>
                  <a:schemeClr val="bg2"/>
                </a:solidFill>
                <a:latin typeface="Inter" panose="02000503000000020004" pitchFamily="2" charset="0"/>
                <a:ea typeface="Inter" panose="02000503000000020004" pitchFamily="2" charset="0"/>
              </a:rPr>
              <a:t>Alice</a:t>
            </a:r>
          </a:p>
        </p:txBody>
      </p:sp>
      <p:sp>
        <p:nvSpPr>
          <p:cNvPr id="11" name="Rectangle 4">
            <a:extLst>
              <a:ext uri="{FF2B5EF4-FFF2-40B4-BE49-F238E27FC236}">
                <a16:creationId xmlns:a16="http://schemas.microsoft.com/office/drawing/2014/main" id="{55D89F3C-EDB2-15AC-979E-4C878DF3F478}"/>
              </a:ext>
            </a:extLst>
          </p:cNvPr>
          <p:cNvSpPr>
            <a:spLocks noChangeArrowheads="1"/>
          </p:cNvSpPr>
          <p:nvPr/>
        </p:nvSpPr>
        <p:spPr bwMode="auto">
          <a:xfrm>
            <a:off x="5545629" y="1416250"/>
            <a:ext cx="1600200" cy="838200"/>
          </a:xfrm>
          <a:prstGeom prst="rect">
            <a:avLst/>
          </a:prstGeom>
          <a:solidFill>
            <a:schemeClr val="accent5"/>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Arial" panose="020B0604020202020204" pitchFamily="34" charset="0"/>
                <a:cs typeface="Arial" panose="020B0604020202020204" pitchFamily="34" charset="0"/>
              </a:defRPr>
            </a:lvl9pPr>
          </a:lstStyle>
          <a:p>
            <a:pPr algn="ctr" rtl="1" eaLnBrk="1" hangingPunct="1">
              <a:spcBef>
                <a:spcPct val="0"/>
              </a:spcBef>
              <a:buFontTx/>
              <a:buNone/>
            </a:pPr>
            <a:r>
              <a:rPr lang="en-GB" sz="2400" noProof="0" dirty="0">
                <a:solidFill>
                  <a:schemeClr val="bg2"/>
                </a:solidFill>
                <a:latin typeface="Inter" panose="02000503000000020004" pitchFamily="2" charset="0"/>
                <a:ea typeface="Inter" panose="02000503000000020004" pitchFamily="2" charset="0"/>
              </a:rPr>
              <a:t>Bob</a:t>
            </a:r>
          </a:p>
        </p:txBody>
      </p:sp>
      <p:sp>
        <p:nvSpPr>
          <p:cNvPr id="12" name="Line 5">
            <a:extLst>
              <a:ext uri="{FF2B5EF4-FFF2-40B4-BE49-F238E27FC236}">
                <a16:creationId xmlns:a16="http://schemas.microsoft.com/office/drawing/2014/main" id="{B5C3405F-B969-882B-A6E0-3D939BA26DC1}"/>
              </a:ext>
            </a:extLst>
          </p:cNvPr>
          <p:cNvSpPr>
            <a:spLocks noChangeShapeType="1"/>
          </p:cNvSpPr>
          <p:nvPr/>
        </p:nvSpPr>
        <p:spPr bwMode="auto">
          <a:xfrm>
            <a:off x="3259629" y="1788753"/>
            <a:ext cx="2286000" cy="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en-GB" noProof="0" dirty="0"/>
          </a:p>
        </p:txBody>
      </p:sp>
      <p:sp>
        <p:nvSpPr>
          <p:cNvPr id="14" name="Line 7">
            <a:extLst>
              <a:ext uri="{FF2B5EF4-FFF2-40B4-BE49-F238E27FC236}">
                <a16:creationId xmlns:a16="http://schemas.microsoft.com/office/drawing/2014/main" id="{74D6497F-EF40-61AB-2D13-6159CA32941C}"/>
              </a:ext>
            </a:extLst>
          </p:cNvPr>
          <p:cNvSpPr>
            <a:spLocks noChangeShapeType="1"/>
          </p:cNvSpPr>
          <p:nvPr/>
        </p:nvSpPr>
        <p:spPr bwMode="auto">
          <a:xfrm>
            <a:off x="4326429" y="1788753"/>
            <a:ext cx="0" cy="121920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en-GB" noProof="0" dirty="0"/>
          </a:p>
        </p:txBody>
      </p:sp>
      <p:sp>
        <p:nvSpPr>
          <p:cNvPr id="15" name="Rectangle 8">
            <a:extLst>
              <a:ext uri="{FF2B5EF4-FFF2-40B4-BE49-F238E27FC236}">
                <a16:creationId xmlns:a16="http://schemas.microsoft.com/office/drawing/2014/main" id="{C1566FB7-DB25-DD3B-65A8-9F493C2B2FAC}"/>
              </a:ext>
            </a:extLst>
          </p:cNvPr>
          <p:cNvSpPr>
            <a:spLocks noChangeArrowheads="1"/>
          </p:cNvSpPr>
          <p:nvPr/>
        </p:nvSpPr>
        <p:spPr bwMode="auto">
          <a:xfrm>
            <a:off x="3564429" y="3016450"/>
            <a:ext cx="1600200" cy="838200"/>
          </a:xfrm>
          <a:prstGeom prst="rect">
            <a:avLst/>
          </a:prstGeom>
          <a:solidFill>
            <a:schemeClr val="accent5"/>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cs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Arial" panose="020B060402020202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Arial" panose="020B060402020202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Arial" panose="020B060402020202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Arial" panose="020B060402020202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Arial" panose="020B0604020202020204" pitchFamily="34" charset="0"/>
                <a:cs typeface="Arial" panose="020B0604020202020204" pitchFamily="34" charset="0"/>
              </a:defRPr>
            </a:lvl9pPr>
          </a:lstStyle>
          <a:p>
            <a:pPr algn="ctr" rtl="1" eaLnBrk="1" hangingPunct="1">
              <a:spcBef>
                <a:spcPct val="0"/>
              </a:spcBef>
              <a:buFontTx/>
              <a:buNone/>
            </a:pPr>
            <a:r>
              <a:rPr lang="en-GB" sz="2400" noProof="0" dirty="0">
                <a:solidFill>
                  <a:schemeClr val="bg2"/>
                </a:solidFill>
                <a:latin typeface="Inter" panose="02000503000000020004" pitchFamily="2" charset="0"/>
                <a:ea typeface="Inter" panose="02000503000000020004" pitchFamily="2" charset="0"/>
              </a:rPr>
              <a:t>Trudy </a:t>
            </a:r>
          </a:p>
          <a:p>
            <a:pPr algn="ctr" rtl="1" eaLnBrk="1" hangingPunct="1">
              <a:spcBef>
                <a:spcPct val="0"/>
              </a:spcBef>
              <a:buFontTx/>
              <a:buNone/>
            </a:pPr>
            <a:r>
              <a:rPr lang="en-GB" sz="2400" noProof="0" dirty="0">
                <a:solidFill>
                  <a:schemeClr val="bg2"/>
                </a:solidFill>
                <a:latin typeface="Inter" panose="02000503000000020004" pitchFamily="2" charset="0"/>
                <a:ea typeface="Inter" panose="02000503000000020004" pitchFamily="2" charset="0"/>
              </a:rPr>
              <a:t>(or Eve)</a:t>
            </a:r>
          </a:p>
        </p:txBody>
      </p:sp>
      <p:sp>
        <p:nvSpPr>
          <p:cNvPr id="16" name="CasellaDiTesto 15">
            <a:extLst>
              <a:ext uri="{FF2B5EF4-FFF2-40B4-BE49-F238E27FC236}">
                <a16:creationId xmlns:a16="http://schemas.microsoft.com/office/drawing/2014/main" id="{7A993BCD-F6A7-8A9A-3585-EE5147D14281}"/>
              </a:ext>
            </a:extLst>
          </p:cNvPr>
          <p:cNvSpPr txBox="1"/>
          <p:nvPr/>
        </p:nvSpPr>
        <p:spPr>
          <a:xfrm>
            <a:off x="5141353" y="3238617"/>
            <a:ext cx="1032655" cy="307777"/>
          </a:xfrm>
          <a:prstGeom prst="rect">
            <a:avLst/>
          </a:prstGeom>
          <a:noFill/>
        </p:spPr>
        <p:txBody>
          <a:bodyPr wrap="none" rtlCol="0">
            <a:spAutoFit/>
          </a:bodyPr>
          <a:lstStyle/>
          <a:p>
            <a:r>
              <a:rPr lang="en-GB" noProof="0" dirty="0">
                <a:solidFill>
                  <a:schemeClr val="accent5"/>
                </a:solidFill>
                <a:latin typeface="Inter" panose="02000503000000020004" pitchFamily="2" charset="0"/>
                <a:ea typeface="Inter" panose="02000503000000020004" pitchFamily="2" charset="0"/>
              </a:rPr>
              <a:t>adversary</a:t>
            </a:r>
          </a:p>
        </p:txBody>
      </p:sp>
      <p:sp>
        <p:nvSpPr>
          <p:cNvPr id="18" name="CasellaDiTesto 17">
            <a:extLst>
              <a:ext uri="{FF2B5EF4-FFF2-40B4-BE49-F238E27FC236}">
                <a16:creationId xmlns:a16="http://schemas.microsoft.com/office/drawing/2014/main" id="{E2FE0474-F130-1865-3E9B-CBE5E6A6D28F}"/>
              </a:ext>
            </a:extLst>
          </p:cNvPr>
          <p:cNvSpPr txBox="1"/>
          <p:nvPr/>
        </p:nvSpPr>
        <p:spPr>
          <a:xfrm>
            <a:off x="2933681" y="4290454"/>
            <a:ext cx="2937895" cy="738664"/>
          </a:xfrm>
          <a:prstGeom prst="rect">
            <a:avLst/>
          </a:prstGeom>
          <a:noFill/>
        </p:spPr>
        <p:txBody>
          <a:bodyPr wrap="square" rtlCol="0">
            <a:spAutoFit/>
          </a:bodyPr>
          <a:lstStyle/>
          <a:p>
            <a:r>
              <a:rPr lang="en-GB" noProof="0" dirty="0">
                <a:solidFill>
                  <a:schemeClr val="accent2"/>
                </a:solidFill>
                <a:latin typeface="Inter" panose="02000503000000020004" pitchFamily="2" charset="0"/>
                <a:ea typeface="Inter" panose="02000503000000020004" pitchFamily="2" charset="0"/>
              </a:rPr>
              <a:t>attack to confidentiality: get partial/total information on </a:t>
            </a:r>
            <a:r>
              <a:rPr lang="en-GB" i="1" noProof="0" dirty="0">
                <a:solidFill>
                  <a:schemeClr val="accent2"/>
                </a:solidFill>
                <a:latin typeface="Inter" panose="02000503000000020004" pitchFamily="2" charset="0"/>
                <a:ea typeface="Inter" panose="02000503000000020004" pitchFamily="2" charset="0"/>
              </a:rPr>
              <a:t>M</a:t>
            </a:r>
          </a:p>
          <a:p>
            <a:endParaRPr lang="en-GB" noProof="0" dirty="0">
              <a:solidFill>
                <a:schemeClr val="accent2"/>
              </a:solidFill>
            </a:endParaRPr>
          </a:p>
        </p:txBody>
      </p:sp>
    </p:spTree>
    <p:extLst>
      <p:ext uri="{BB962C8B-B14F-4D97-AF65-F5344CB8AC3E}">
        <p14:creationId xmlns:p14="http://schemas.microsoft.com/office/powerpoint/2010/main" val="29996116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cxnSp>
        <p:nvCxnSpPr>
          <p:cNvPr id="88" name="Google Shape;88;p14"/>
          <p:cNvCxnSpPr/>
          <p:nvPr/>
        </p:nvCxnSpPr>
        <p:spPr>
          <a:xfrm>
            <a:off x="581350" y="0"/>
            <a:ext cx="0" cy="837600"/>
          </a:xfrm>
          <a:prstGeom prst="straightConnector1">
            <a:avLst/>
          </a:prstGeom>
          <a:noFill/>
          <a:ln w="9525" cap="flat" cmpd="sng">
            <a:solidFill>
              <a:schemeClr val="dk2"/>
            </a:solidFill>
            <a:prstDash val="dot"/>
            <a:round/>
            <a:headEnd type="none" w="med" len="med"/>
            <a:tailEnd type="none" w="med" len="med"/>
          </a:ln>
        </p:spPr>
      </p:cxnSp>
      <p:cxnSp>
        <p:nvCxnSpPr>
          <p:cNvPr id="89" name="Google Shape;89;p14"/>
          <p:cNvCxnSpPr/>
          <p:nvPr/>
        </p:nvCxnSpPr>
        <p:spPr>
          <a:xfrm>
            <a:off x="581350" y="1344675"/>
            <a:ext cx="0" cy="2961300"/>
          </a:xfrm>
          <a:prstGeom prst="straightConnector1">
            <a:avLst/>
          </a:prstGeom>
          <a:noFill/>
          <a:ln w="9525" cap="flat" cmpd="sng">
            <a:solidFill>
              <a:schemeClr val="dk2"/>
            </a:solidFill>
            <a:prstDash val="dot"/>
            <a:round/>
            <a:headEnd type="none" w="med" len="med"/>
            <a:tailEnd type="none" w="med" len="med"/>
          </a:ln>
        </p:spPr>
      </p:cxnSp>
      <p:sp>
        <p:nvSpPr>
          <p:cNvPr id="90" name="Google Shape;90;p14"/>
          <p:cNvSpPr txBox="1">
            <a:spLocks noGrp="1"/>
          </p:cNvSpPr>
          <p:nvPr>
            <p:ph type="sldNum" idx="12"/>
          </p:nvPr>
        </p:nvSpPr>
        <p:spPr>
          <a:xfrm>
            <a:off x="360008" y="4490217"/>
            <a:ext cx="548700" cy="3936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fld id="{00000000-1234-1234-1234-123412341234}" type="slidenum">
              <a:rPr lang="en-GB" noProof="0" smtClean="0"/>
              <a:t>25</a:t>
            </a:fld>
            <a:endParaRPr lang="en-GB" noProof="0" dirty="0"/>
          </a:p>
        </p:txBody>
      </p:sp>
      <p:sp>
        <p:nvSpPr>
          <p:cNvPr id="93" name="Google Shape;93;p14"/>
          <p:cNvSpPr txBox="1">
            <a:spLocks noGrp="1"/>
          </p:cNvSpPr>
          <p:nvPr>
            <p:ph type="title"/>
          </p:nvPr>
        </p:nvSpPr>
        <p:spPr>
          <a:xfrm>
            <a:off x="581350" y="416138"/>
            <a:ext cx="5972700" cy="6750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noProof="0" dirty="0">
                <a:solidFill>
                  <a:schemeClr val="accent2"/>
                </a:solidFill>
              </a:rPr>
              <a:t>Adversary</a:t>
            </a:r>
          </a:p>
        </p:txBody>
      </p:sp>
      <p:graphicFrame>
        <p:nvGraphicFramePr>
          <p:cNvPr id="5" name="Rectangle 3">
            <a:extLst>
              <a:ext uri="{FF2B5EF4-FFF2-40B4-BE49-F238E27FC236}">
                <a16:creationId xmlns:a16="http://schemas.microsoft.com/office/drawing/2014/main" id="{6A449173-09BF-3CC6-554D-C215FF3DD00E}"/>
              </a:ext>
            </a:extLst>
          </p:cNvPr>
          <p:cNvGraphicFramePr>
            <a:graphicFrameLocks/>
          </p:cNvGraphicFramePr>
          <p:nvPr/>
        </p:nvGraphicFramePr>
        <p:xfrm>
          <a:off x="1405785" y="1297380"/>
          <a:ext cx="6163408" cy="33896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820458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87">
          <a:extLst>
            <a:ext uri="{FF2B5EF4-FFF2-40B4-BE49-F238E27FC236}">
              <a16:creationId xmlns:a16="http://schemas.microsoft.com/office/drawing/2014/main" id="{328E1F33-99DE-9BB9-8850-C75BAB73C3C5}"/>
            </a:ext>
          </a:extLst>
        </p:cNvPr>
        <p:cNvGrpSpPr/>
        <p:nvPr/>
      </p:nvGrpSpPr>
      <p:grpSpPr>
        <a:xfrm>
          <a:off x="0" y="0"/>
          <a:ext cx="0" cy="0"/>
          <a:chOff x="0" y="0"/>
          <a:chExt cx="0" cy="0"/>
        </a:xfrm>
      </p:grpSpPr>
      <p:cxnSp>
        <p:nvCxnSpPr>
          <p:cNvPr id="88" name="Google Shape;88;p14">
            <a:extLst>
              <a:ext uri="{FF2B5EF4-FFF2-40B4-BE49-F238E27FC236}">
                <a16:creationId xmlns:a16="http://schemas.microsoft.com/office/drawing/2014/main" id="{6844D8F6-4F32-35CB-938A-DA01745A6999}"/>
              </a:ext>
            </a:extLst>
          </p:cNvPr>
          <p:cNvCxnSpPr/>
          <p:nvPr/>
        </p:nvCxnSpPr>
        <p:spPr>
          <a:xfrm>
            <a:off x="581350" y="0"/>
            <a:ext cx="0" cy="837600"/>
          </a:xfrm>
          <a:prstGeom prst="straightConnector1">
            <a:avLst/>
          </a:prstGeom>
          <a:noFill/>
          <a:ln w="9525" cap="flat" cmpd="sng">
            <a:solidFill>
              <a:schemeClr val="dk2"/>
            </a:solidFill>
            <a:prstDash val="dot"/>
            <a:round/>
            <a:headEnd type="none" w="med" len="med"/>
            <a:tailEnd type="none" w="med" len="med"/>
          </a:ln>
        </p:spPr>
      </p:cxnSp>
      <p:cxnSp>
        <p:nvCxnSpPr>
          <p:cNvPr id="89" name="Google Shape;89;p14">
            <a:extLst>
              <a:ext uri="{FF2B5EF4-FFF2-40B4-BE49-F238E27FC236}">
                <a16:creationId xmlns:a16="http://schemas.microsoft.com/office/drawing/2014/main" id="{8F421E6D-6686-60B4-2E44-BB6D8F4A46A0}"/>
              </a:ext>
            </a:extLst>
          </p:cNvPr>
          <p:cNvCxnSpPr/>
          <p:nvPr/>
        </p:nvCxnSpPr>
        <p:spPr>
          <a:xfrm>
            <a:off x="581350" y="1344675"/>
            <a:ext cx="0" cy="2961300"/>
          </a:xfrm>
          <a:prstGeom prst="straightConnector1">
            <a:avLst/>
          </a:prstGeom>
          <a:noFill/>
          <a:ln w="9525" cap="flat" cmpd="sng">
            <a:solidFill>
              <a:schemeClr val="dk2"/>
            </a:solidFill>
            <a:prstDash val="dot"/>
            <a:round/>
            <a:headEnd type="none" w="med" len="med"/>
            <a:tailEnd type="none" w="med" len="med"/>
          </a:ln>
        </p:spPr>
      </p:cxnSp>
      <p:sp>
        <p:nvSpPr>
          <p:cNvPr id="90" name="Google Shape;90;p14">
            <a:extLst>
              <a:ext uri="{FF2B5EF4-FFF2-40B4-BE49-F238E27FC236}">
                <a16:creationId xmlns:a16="http://schemas.microsoft.com/office/drawing/2014/main" id="{4F779972-6A15-1F03-CE47-CAD9A99A33C1}"/>
              </a:ext>
            </a:extLst>
          </p:cNvPr>
          <p:cNvSpPr txBox="1">
            <a:spLocks noGrp="1"/>
          </p:cNvSpPr>
          <p:nvPr>
            <p:ph type="sldNum" idx="12"/>
          </p:nvPr>
        </p:nvSpPr>
        <p:spPr>
          <a:xfrm>
            <a:off x="360008" y="4490217"/>
            <a:ext cx="548700" cy="3936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fld id="{00000000-1234-1234-1234-123412341234}" type="slidenum">
              <a:rPr lang="en-GB" noProof="0" smtClean="0"/>
              <a:t>26</a:t>
            </a:fld>
            <a:endParaRPr lang="en-GB" noProof="0" dirty="0"/>
          </a:p>
        </p:txBody>
      </p:sp>
      <p:sp>
        <p:nvSpPr>
          <p:cNvPr id="93" name="Google Shape;93;p14">
            <a:extLst>
              <a:ext uri="{FF2B5EF4-FFF2-40B4-BE49-F238E27FC236}">
                <a16:creationId xmlns:a16="http://schemas.microsoft.com/office/drawing/2014/main" id="{23FCBB09-ECE9-EB4F-2D80-48C5B61E7FDC}"/>
              </a:ext>
            </a:extLst>
          </p:cNvPr>
          <p:cNvSpPr txBox="1">
            <a:spLocks noGrp="1"/>
          </p:cNvSpPr>
          <p:nvPr>
            <p:ph type="title"/>
          </p:nvPr>
        </p:nvSpPr>
        <p:spPr>
          <a:xfrm>
            <a:off x="581350" y="416138"/>
            <a:ext cx="5972700" cy="6750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noProof="0" dirty="0">
                <a:solidFill>
                  <a:schemeClr val="accent2"/>
                </a:solidFill>
              </a:rPr>
              <a:t>Terminology</a:t>
            </a:r>
          </a:p>
        </p:txBody>
      </p:sp>
      <p:graphicFrame>
        <p:nvGraphicFramePr>
          <p:cNvPr id="3" name="Tabella 2">
            <a:extLst>
              <a:ext uri="{FF2B5EF4-FFF2-40B4-BE49-F238E27FC236}">
                <a16:creationId xmlns:a16="http://schemas.microsoft.com/office/drawing/2014/main" id="{05D171BB-E533-6CC2-A02D-47B7265F1D77}"/>
              </a:ext>
            </a:extLst>
          </p:cNvPr>
          <p:cNvGraphicFramePr>
            <a:graphicFrameLocks noGrp="1"/>
          </p:cNvGraphicFramePr>
          <p:nvPr/>
        </p:nvGraphicFramePr>
        <p:xfrm>
          <a:off x="693625" y="1089057"/>
          <a:ext cx="6734238" cy="3794760"/>
        </p:xfrm>
        <a:graphic>
          <a:graphicData uri="http://schemas.openxmlformats.org/drawingml/2006/table">
            <a:tbl>
              <a:tblPr firstRow="1" bandRow="1">
                <a:tableStyleId>{21E4AEA4-8DFA-4A89-87EB-49C32662AFE0}</a:tableStyleId>
              </a:tblPr>
              <a:tblGrid>
                <a:gridCol w="982775">
                  <a:extLst>
                    <a:ext uri="{9D8B030D-6E8A-4147-A177-3AD203B41FA5}">
                      <a16:colId xmlns:a16="http://schemas.microsoft.com/office/drawing/2014/main" val="2644194544"/>
                    </a:ext>
                  </a:extLst>
                </a:gridCol>
                <a:gridCol w="5751463">
                  <a:extLst>
                    <a:ext uri="{9D8B030D-6E8A-4147-A177-3AD203B41FA5}">
                      <a16:colId xmlns:a16="http://schemas.microsoft.com/office/drawing/2014/main" val="638934415"/>
                    </a:ext>
                  </a:extLst>
                </a:gridCol>
              </a:tblGrid>
              <a:tr h="370840">
                <a:tc>
                  <a:txBody>
                    <a:bodyPr/>
                    <a:lstStyle/>
                    <a:p>
                      <a:pPr algn="ctr"/>
                      <a:r>
                        <a:rPr lang="it-IT" sz="1200" dirty="0" err="1">
                          <a:solidFill>
                            <a:schemeClr val="bg2"/>
                          </a:solidFill>
                        </a:rPr>
                        <a:t>term</a:t>
                      </a:r>
                      <a:endParaRPr lang="it-IT" sz="1200" dirty="0">
                        <a:solidFill>
                          <a:schemeClr val="bg2"/>
                        </a:solidFill>
                      </a:endParaRPr>
                    </a:p>
                  </a:txBody>
                  <a:tcPr/>
                </a:tc>
                <a:tc>
                  <a:txBody>
                    <a:bodyPr/>
                    <a:lstStyle/>
                    <a:p>
                      <a:pPr algn="ctr"/>
                      <a:r>
                        <a:rPr lang="it-IT" sz="1200" dirty="0" err="1">
                          <a:solidFill>
                            <a:schemeClr val="bg2"/>
                          </a:solidFill>
                        </a:rPr>
                        <a:t>meaning</a:t>
                      </a:r>
                      <a:endParaRPr lang="it-IT" sz="1200" dirty="0">
                        <a:solidFill>
                          <a:schemeClr val="bg2"/>
                        </a:solidFill>
                      </a:endParaRPr>
                    </a:p>
                  </a:txBody>
                  <a:tcPr/>
                </a:tc>
                <a:extLst>
                  <a:ext uri="{0D108BD9-81ED-4DB2-BD59-A6C34878D82A}">
                    <a16:rowId xmlns:a16="http://schemas.microsoft.com/office/drawing/2014/main" val="1138346859"/>
                  </a:ext>
                </a:extLst>
              </a:tr>
              <a:tr h="370840">
                <a:tc>
                  <a:txBody>
                    <a:bodyPr/>
                    <a:lstStyle/>
                    <a:p>
                      <a:r>
                        <a:rPr lang="it-IT" sz="1200" b="1" dirty="0" err="1"/>
                        <a:t>plaintext</a:t>
                      </a:r>
                      <a:endParaRPr lang="it-IT" sz="1200" b="1" dirty="0"/>
                    </a:p>
                  </a:txBody>
                  <a:tcPr/>
                </a:tc>
                <a:tc>
                  <a:txBody>
                    <a:bodyPr/>
                    <a:lstStyle/>
                    <a:p>
                      <a:r>
                        <a:rPr lang="it-IT" sz="1200" i="1" dirty="0"/>
                        <a:t>information </a:t>
                      </a:r>
                      <a:r>
                        <a:rPr lang="it-IT" sz="1200" i="1" dirty="0" err="1"/>
                        <a:t>that</a:t>
                      </a:r>
                      <a:r>
                        <a:rPr lang="it-IT" sz="1200" i="1" dirty="0"/>
                        <a:t> </a:t>
                      </a:r>
                      <a:r>
                        <a:rPr lang="it-IT" sz="1200" i="1" dirty="0" err="1"/>
                        <a:t>will</a:t>
                      </a:r>
                      <a:r>
                        <a:rPr lang="it-IT" sz="1200" i="1" dirty="0"/>
                        <a:t> be </a:t>
                      </a:r>
                      <a:r>
                        <a:rPr lang="it-IT" sz="1200" i="1" dirty="0" err="1"/>
                        <a:t>encrypted</a:t>
                      </a:r>
                      <a:endParaRPr lang="it-IT" sz="1200" i="1" dirty="0"/>
                    </a:p>
                  </a:txBody>
                  <a:tcPr/>
                </a:tc>
                <a:extLst>
                  <a:ext uri="{0D108BD9-81ED-4DB2-BD59-A6C34878D82A}">
                    <a16:rowId xmlns:a16="http://schemas.microsoft.com/office/drawing/2014/main" val="1448573928"/>
                  </a:ext>
                </a:extLst>
              </a:tr>
              <a:tr h="370840">
                <a:tc>
                  <a:txBody>
                    <a:bodyPr/>
                    <a:lstStyle/>
                    <a:p>
                      <a:r>
                        <a:rPr lang="it-IT" sz="1200" b="1" dirty="0" err="1"/>
                        <a:t>ciphertext</a:t>
                      </a:r>
                      <a:endParaRPr lang="it-IT" sz="1200" b="1" dirty="0"/>
                    </a:p>
                  </a:txBody>
                  <a:tcPr/>
                </a:tc>
                <a:tc>
                  <a:txBody>
                    <a:bodyPr/>
                    <a:lstStyle/>
                    <a:p>
                      <a:r>
                        <a:rPr lang="it-IT" sz="1200" i="1" dirty="0"/>
                        <a:t>information </a:t>
                      </a:r>
                      <a:r>
                        <a:rPr lang="it-IT" sz="1200" i="1" dirty="0" err="1"/>
                        <a:t>that</a:t>
                      </a:r>
                      <a:r>
                        <a:rPr lang="it-IT" sz="1200" i="1" dirty="0"/>
                        <a:t> </a:t>
                      </a:r>
                      <a:r>
                        <a:rPr lang="it-IT" sz="1200" i="1" dirty="0" err="1"/>
                        <a:t>has</a:t>
                      </a:r>
                      <a:r>
                        <a:rPr lang="it-IT" sz="1200" i="1" dirty="0"/>
                        <a:t> </a:t>
                      </a:r>
                      <a:r>
                        <a:rPr lang="it-IT" sz="1200" i="1" dirty="0" err="1"/>
                        <a:t>been</a:t>
                      </a:r>
                      <a:r>
                        <a:rPr lang="it-IT" sz="1200" i="1" dirty="0"/>
                        <a:t> </a:t>
                      </a:r>
                      <a:r>
                        <a:rPr lang="it-IT" sz="1200" i="1" dirty="0" err="1"/>
                        <a:t>encrypted</a:t>
                      </a:r>
                      <a:r>
                        <a:rPr lang="it-IT" sz="1200" i="1" dirty="0"/>
                        <a:t>, i.e. </a:t>
                      </a:r>
                      <a:r>
                        <a:rPr lang="it-IT" sz="1200" i="1" dirty="0" err="1"/>
                        <a:t>transformed</a:t>
                      </a:r>
                      <a:r>
                        <a:rPr lang="it-IT" sz="1200" i="1" dirty="0"/>
                        <a:t> </a:t>
                      </a:r>
                      <a:r>
                        <a:rPr lang="it-IT" sz="1200" i="1" dirty="0" err="1"/>
                        <a:t>into</a:t>
                      </a:r>
                      <a:r>
                        <a:rPr lang="it-IT" sz="1200" i="1" dirty="0"/>
                        <a:t> </a:t>
                      </a:r>
                      <a:r>
                        <a:rPr lang="it-IT" sz="1200" i="1" dirty="0" err="1"/>
                        <a:t>incomprehensible</a:t>
                      </a:r>
                      <a:r>
                        <a:rPr lang="it-IT" sz="1200" i="1" dirty="0"/>
                        <a:t> text</a:t>
                      </a:r>
                    </a:p>
                  </a:txBody>
                  <a:tcPr/>
                </a:tc>
                <a:extLst>
                  <a:ext uri="{0D108BD9-81ED-4DB2-BD59-A6C34878D82A}">
                    <a16:rowId xmlns:a16="http://schemas.microsoft.com/office/drawing/2014/main" val="2150587331"/>
                  </a:ext>
                </a:extLst>
              </a:tr>
              <a:tr h="370840">
                <a:tc>
                  <a:txBody>
                    <a:bodyPr/>
                    <a:lstStyle/>
                    <a:p>
                      <a:r>
                        <a:rPr lang="it-IT" sz="1200" b="1" dirty="0"/>
                        <a:t>key</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it-IT" sz="1200" i="1" dirty="0" err="1"/>
                        <a:t>sequence</a:t>
                      </a:r>
                      <a:r>
                        <a:rPr lang="it-IT" sz="1200" i="1" dirty="0"/>
                        <a:t> of </a:t>
                      </a:r>
                      <a:r>
                        <a:rPr lang="it-IT" sz="1200" i="1" dirty="0" err="1"/>
                        <a:t>fixed</a:t>
                      </a:r>
                      <a:r>
                        <a:rPr lang="it-IT" sz="1200" i="1" dirty="0"/>
                        <a:t> </a:t>
                      </a:r>
                      <a:r>
                        <a:rPr lang="it-IT" sz="1200" i="1" dirty="0" err="1"/>
                        <a:t>length</a:t>
                      </a:r>
                      <a:r>
                        <a:rPr lang="it-IT" sz="1200" i="1" dirty="0"/>
                        <a:t> of bits </a:t>
                      </a:r>
                      <a:r>
                        <a:rPr lang="it-IT" sz="1200" i="1" dirty="0" err="1"/>
                        <a:t>that</a:t>
                      </a:r>
                      <a:r>
                        <a:rPr lang="it-IT" sz="1200" i="1" dirty="0"/>
                        <a:t> </a:t>
                      </a:r>
                      <a:r>
                        <a:rPr lang="it-IT" sz="1200" i="1" dirty="0" err="1"/>
                        <a:t>appear</a:t>
                      </a:r>
                      <a:r>
                        <a:rPr lang="it-IT" sz="1200" i="1" dirty="0"/>
                        <a:t> random; in the </a:t>
                      </a:r>
                      <a:r>
                        <a:rPr lang="it-IT" sz="1200" i="1" dirty="0" err="1"/>
                        <a:t>symmetric</a:t>
                      </a:r>
                      <a:r>
                        <a:rPr lang="it-IT" sz="1200" i="1" dirty="0"/>
                        <a:t> case </a:t>
                      </a:r>
                      <a:r>
                        <a:rPr lang="en-US" sz="1200" i="1" dirty="0"/>
                        <a:t>K</a:t>
                      </a:r>
                      <a:r>
                        <a:rPr lang="en-US" sz="1200" i="1" baseline="-25000" dirty="0"/>
                        <a:t>1 </a:t>
                      </a:r>
                      <a:r>
                        <a:rPr lang="en-US" sz="1200" i="1" dirty="0"/>
                        <a:t>= K</a:t>
                      </a:r>
                      <a:r>
                        <a:rPr lang="en-US" sz="1200" i="1" baseline="-25000" dirty="0"/>
                        <a:t>2</a:t>
                      </a:r>
                      <a:r>
                        <a:rPr lang="en-US" sz="1200" dirty="0"/>
                        <a:t> </a:t>
                      </a:r>
                      <a:endParaRPr lang="it-IT" sz="1200" dirty="0"/>
                    </a:p>
                  </a:txBody>
                  <a:tcPr/>
                </a:tc>
                <a:extLst>
                  <a:ext uri="{0D108BD9-81ED-4DB2-BD59-A6C34878D82A}">
                    <a16:rowId xmlns:a16="http://schemas.microsoft.com/office/drawing/2014/main" val="1918665834"/>
                  </a:ext>
                </a:extLst>
              </a:tr>
              <a:tr h="370840">
                <a:tc>
                  <a:txBody>
                    <a:bodyPr/>
                    <a:lstStyle/>
                    <a:p>
                      <a:r>
                        <a:rPr lang="it-IT" sz="1200" b="1" dirty="0" err="1"/>
                        <a:t>cipher</a:t>
                      </a:r>
                      <a:endParaRPr lang="it-IT" sz="1200" b="1" dirty="0"/>
                    </a:p>
                  </a:txBody>
                  <a:tcPr/>
                </a:tc>
                <a:tc>
                  <a:txBody>
                    <a:bodyPr/>
                    <a:lstStyle/>
                    <a:p>
                      <a:r>
                        <a:rPr lang="it-IT" sz="1200" i="1" dirty="0" err="1"/>
                        <a:t>pair</a:t>
                      </a:r>
                      <a:r>
                        <a:rPr lang="it-IT" sz="1200" i="1" dirty="0"/>
                        <a:t> of </a:t>
                      </a:r>
                      <a:r>
                        <a:rPr lang="it-IT" sz="1200" i="1" dirty="0" err="1"/>
                        <a:t>algorithms</a:t>
                      </a:r>
                      <a:r>
                        <a:rPr lang="it-IT" sz="1200" i="1" dirty="0"/>
                        <a:t> for </a:t>
                      </a:r>
                      <a:r>
                        <a:rPr lang="it-IT" sz="1200" i="1" dirty="0" err="1"/>
                        <a:t>encryption</a:t>
                      </a:r>
                      <a:r>
                        <a:rPr lang="it-IT" sz="1200" i="1" dirty="0"/>
                        <a:t> and </a:t>
                      </a:r>
                      <a:r>
                        <a:rPr lang="it-IT" sz="1200" i="1" dirty="0" err="1"/>
                        <a:t>decryption</a:t>
                      </a:r>
                      <a:r>
                        <a:rPr lang="it-IT" sz="1200" i="1" dirty="0"/>
                        <a:t>, </a:t>
                      </a:r>
                      <a:r>
                        <a:rPr lang="it-IT" sz="1200" i="1" dirty="0" err="1"/>
                        <a:t>often</a:t>
                      </a:r>
                      <a:r>
                        <a:rPr lang="it-IT" sz="1200" i="1" dirty="0"/>
                        <a:t> </a:t>
                      </a:r>
                      <a:r>
                        <a:rPr lang="it-IT" sz="1200" i="1" dirty="0" err="1"/>
                        <a:t>denoted</a:t>
                      </a:r>
                      <a:r>
                        <a:rPr lang="it-IT" sz="1200" i="1" dirty="0"/>
                        <a:t> </a:t>
                      </a:r>
                      <a:r>
                        <a:rPr lang="it-IT" sz="1200" i="1" dirty="0" err="1"/>
                        <a:t>as</a:t>
                      </a:r>
                      <a:r>
                        <a:rPr lang="it-IT" sz="1200" i="1" dirty="0"/>
                        <a:t> (E, D) </a:t>
                      </a:r>
                    </a:p>
                  </a:txBody>
                  <a:tcPr/>
                </a:tc>
                <a:extLst>
                  <a:ext uri="{0D108BD9-81ED-4DB2-BD59-A6C34878D82A}">
                    <a16:rowId xmlns:a16="http://schemas.microsoft.com/office/drawing/2014/main" val="661590497"/>
                  </a:ext>
                </a:extLst>
              </a:tr>
              <a:tr h="370840">
                <a:tc>
                  <a:txBody>
                    <a:bodyPr/>
                    <a:lstStyle/>
                    <a:p>
                      <a:r>
                        <a:rPr lang="it-IT" sz="1200" b="1" dirty="0" err="1"/>
                        <a:t>encryptor</a:t>
                      </a:r>
                      <a:endParaRPr lang="it-IT" sz="1200" b="1" dirty="0"/>
                    </a:p>
                  </a:txBody>
                  <a:tcPr/>
                </a:tc>
                <a:tc>
                  <a:txBody>
                    <a:bodyPr/>
                    <a:lstStyle/>
                    <a:p>
                      <a:r>
                        <a:rPr lang="it-IT" sz="1200" i="1" dirty="0" err="1"/>
                        <a:t>entity</a:t>
                      </a:r>
                      <a:r>
                        <a:rPr lang="it-IT" sz="1200" i="1" dirty="0"/>
                        <a:t> </a:t>
                      </a:r>
                      <a:r>
                        <a:rPr lang="it-IT" sz="1200" i="1" dirty="0" err="1"/>
                        <a:t>that</a:t>
                      </a:r>
                      <a:r>
                        <a:rPr lang="it-IT" sz="1200" i="1" dirty="0"/>
                        <a:t> </a:t>
                      </a:r>
                      <a:r>
                        <a:rPr lang="it-IT" sz="1200" i="1" dirty="0" err="1"/>
                        <a:t>applies</a:t>
                      </a:r>
                      <a:r>
                        <a:rPr lang="it-IT" sz="1200" i="1" dirty="0"/>
                        <a:t> a </a:t>
                      </a:r>
                      <a:r>
                        <a:rPr lang="it-IT" sz="1200" i="1" dirty="0" err="1"/>
                        <a:t>cipher</a:t>
                      </a:r>
                      <a:r>
                        <a:rPr lang="it-IT" sz="1200" i="1" dirty="0"/>
                        <a:t> (</a:t>
                      </a:r>
                      <a:r>
                        <a:rPr lang="it-IT" sz="1200" i="1" dirty="0" err="1"/>
                        <a:t>algorithm</a:t>
                      </a:r>
                      <a:r>
                        <a:rPr lang="it-IT" sz="1200" i="1" dirty="0"/>
                        <a:t> E), </a:t>
                      </a:r>
                      <a:r>
                        <a:rPr lang="it-IT" sz="1200" i="1" dirty="0" err="1"/>
                        <a:t>producing</a:t>
                      </a:r>
                      <a:r>
                        <a:rPr lang="it-IT" sz="1200" i="1" dirty="0"/>
                        <a:t> a </a:t>
                      </a:r>
                      <a:r>
                        <a:rPr lang="it-IT" sz="1200" i="1" dirty="0" err="1"/>
                        <a:t>ciphertext</a:t>
                      </a:r>
                      <a:endParaRPr lang="it-IT" sz="1200" i="1" dirty="0"/>
                    </a:p>
                  </a:txBody>
                  <a:tcPr/>
                </a:tc>
                <a:extLst>
                  <a:ext uri="{0D108BD9-81ED-4DB2-BD59-A6C34878D82A}">
                    <a16:rowId xmlns:a16="http://schemas.microsoft.com/office/drawing/2014/main" val="3967947921"/>
                  </a:ext>
                </a:extLst>
              </a:tr>
              <a:tr h="370840">
                <a:tc>
                  <a:txBody>
                    <a:bodyPr/>
                    <a:lstStyle/>
                    <a:p>
                      <a:r>
                        <a:rPr lang="it-IT" sz="1200" b="1" dirty="0" err="1"/>
                        <a:t>decryptor</a:t>
                      </a:r>
                      <a:endParaRPr lang="it-IT" sz="1200" b="1" dirty="0"/>
                    </a:p>
                  </a:txBody>
                  <a:tcPr/>
                </a:tc>
                <a:tc>
                  <a:txBody>
                    <a:bodyPr/>
                    <a:lstStyle/>
                    <a:p>
                      <a:r>
                        <a:rPr lang="it-IT" sz="1200" i="1" dirty="0" err="1"/>
                        <a:t>entity</a:t>
                      </a:r>
                      <a:r>
                        <a:rPr lang="it-IT" sz="1200" i="1" dirty="0"/>
                        <a:t> </a:t>
                      </a:r>
                      <a:r>
                        <a:rPr lang="it-IT" sz="1200" i="1" dirty="0" err="1"/>
                        <a:t>that</a:t>
                      </a:r>
                      <a:r>
                        <a:rPr lang="it-IT" sz="1200" i="1" dirty="0"/>
                        <a:t> </a:t>
                      </a:r>
                      <a:r>
                        <a:rPr lang="it-IT" sz="1200" i="1" dirty="0" err="1"/>
                        <a:t>applies</a:t>
                      </a:r>
                      <a:r>
                        <a:rPr lang="it-IT" sz="1200" i="1" dirty="0"/>
                        <a:t> a </a:t>
                      </a:r>
                      <a:r>
                        <a:rPr lang="it-IT" sz="1200" i="1" dirty="0" err="1"/>
                        <a:t>cipher</a:t>
                      </a:r>
                      <a:r>
                        <a:rPr lang="it-IT" sz="1200" i="1" dirty="0"/>
                        <a:t> (</a:t>
                      </a:r>
                      <a:r>
                        <a:rPr lang="it-IT" sz="1200" i="1" dirty="0" err="1"/>
                        <a:t>algorithm</a:t>
                      </a:r>
                      <a:r>
                        <a:rPr lang="it-IT" sz="1200" i="1" dirty="0"/>
                        <a:t> D), </a:t>
                      </a:r>
                      <a:r>
                        <a:rPr lang="it-IT" sz="1200" i="1" dirty="0" err="1"/>
                        <a:t>producing</a:t>
                      </a:r>
                      <a:r>
                        <a:rPr lang="it-IT" sz="1200" i="1" dirty="0"/>
                        <a:t> a </a:t>
                      </a:r>
                      <a:r>
                        <a:rPr lang="it-IT" sz="1200" i="1" dirty="0" err="1"/>
                        <a:t>plaintext</a:t>
                      </a:r>
                      <a:endParaRPr lang="it-IT" sz="1200" i="1" dirty="0"/>
                    </a:p>
                  </a:txBody>
                  <a:tcPr/>
                </a:tc>
                <a:extLst>
                  <a:ext uri="{0D108BD9-81ED-4DB2-BD59-A6C34878D82A}">
                    <a16:rowId xmlns:a16="http://schemas.microsoft.com/office/drawing/2014/main" val="394711235"/>
                  </a:ext>
                </a:extLst>
              </a:tr>
              <a:tr h="370840">
                <a:tc>
                  <a:txBody>
                    <a:bodyPr/>
                    <a:lstStyle/>
                    <a:p>
                      <a:r>
                        <a:rPr lang="it-IT" sz="1200" b="1" dirty="0" err="1"/>
                        <a:t>encryption</a:t>
                      </a:r>
                      <a:endParaRPr lang="it-IT" sz="1200" b="1" dirty="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it-IT" sz="1200" i="1" dirty="0"/>
                        <a:t>the </a:t>
                      </a:r>
                      <a:r>
                        <a:rPr lang="it-IT" sz="1200" i="1" dirty="0" err="1"/>
                        <a:t>operation</a:t>
                      </a:r>
                      <a:r>
                        <a:rPr lang="it-IT" sz="1200" i="1" dirty="0"/>
                        <a:t> </a:t>
                      </a:r>
                      <a:r>
                        <a:rPr lang="it-IT" sz="1200" i="1" dirty="0" err="1"/>
                        <a:t>performed</a:t>
                      </a:r>
                      <a:r>
                        <a:rPr lang="it-IT" sz="1200" i="1" dirty="0"/>
                        <a:t> by an </a:t>
                      </a:r>
                      <a:r>
                        <a:rPr lang="it-IT" sz="1200" i="1" dirty="0" err="1"/>
                        <a:t>encryptor</a:t>
                      </a:r>
                      <a:r>
                        <a:rPr lang="it-IT" sz="1200" i="1" dirty="0"/>
                        <a:t> </a:t>
                      </a:r>
                    </a:p>
                  </a:txBody>
                  <a:tcPr/>
                </a:tc>
                <a:extLst>
                  <a:ext uri="{0D108BD9-81ED-4DB2-BD59-A6C34878D82A}">
                    <a16:rowId xmlns:a16="http://schemas.microsoft.com/office/drawing/2014/main" val="3369795929"/>
                  </a:ext>
                </a:extLst>
              </a:tr>
              <a:tr h="370840">
                <a:tc>
                  <a:txBody>
                    <a:bodyPr/>
                    <a:lstStyle/>
                    <a:p>
                      <a:r>
                        <a:rPr lang="it-IT" sz="1200" b="1" dirty="0" err="1"/>
                        <a:t>decryption</a:t>
                      </a:r>
                      <a:endParaRPr lang="it-IT" sz="1200" b="1" dirty="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it-IT" sz="1200" i="1" dirty="0"/>
                        <a:t>the </a:t>
                      </a:r>
                      <a:r>
                        <a:rPr lang="it-IT" sz="1200" i="1" dirty="0" err="1"/>
                        <a:t>operation</a:t>
                      </a:r>
                      <a:r>
                        <a:rPr lang="it-IT" sz="1200" i="1" dirty="0"/>
                        <a:t> </a:t>
                      </a:r>
                      <a:r>
                        <a:rPr lang="it-IT" sz="1200" i="1" dirty="0" err="1"/>
                        <a:t>performed</a:t>
                      </a:r>
                      <a:r>
                        <a:rPr lang="it-IT" sz="1200" i="1" dirty="0"/>
                        <a:t> by a </a:t>
                      </a:r>
                      <a:r>
                        <a:rPr lang="it-IT" sz="1200" i="1" dirty="0" err="1"/>
                        <a:t>decryptor</a:t>
                      </a:r>
                      <a:endParaRPr lang="it-IT" sz="1200" i="1" dirty="0"/>
                    </a:p>
                  </a:txBody>
                  <a:tcPr/>
                </a:tc>
                <a:extLst>
                  <a:ext uri="{0D108BD9-81ED-4DB2-BD59-A6C34878D82A}">
                    <a16:rowId xmlns:a16="http://schemas.microsoft.com/office/drawing/2014/main" val="1740949914"/>
                  </a:ext>
                </a:extLst>
              </a:tr>
              <a:tr h="370840">
                <a:tc>
                  <a:txBody>
                    <a:bodyPr/>
                    <a:lstStyle/>
                    <a:p>
                      <a:r>
                        <a:rPr lang="it-IT" sz="1200" b="1" dirty="0" err="1"/>
                        <a:t>adversary</a:t>
                      </a:r>
                      <a:endParaRPr lang="it-IT" sz="1200" b="1" dirty="0"/>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it-IT" sz="1200" i="1" dirty="0" err="1"/>
                        <a:t>entity</a:t>
                      </a:r>
                      <a:r>
                        <a:rPr lang="it-IT" sz="1200" i="1" dirty="0"/>
                        <a:t> </a:t>
                      </a:r>
                      <a:r>
                        <a:rPr lang="it-IT" sz="1200" i="1" dirty="0" err="1"/>
                        <a:t>that</a:t>
                      </a:r>
                      <a:r>
                        <a:rPr lang="it-IT" sz="1200" i="1" dirty="0"/>
                        <a:t> </a:t>
                      </a:r>
                      <a:r>
                        <a:rPr lang="it-IT" sz="1200" i="1" dirty="0" err="1"/>
                        <a:t>attempts</a:t>
                      </a:r>
                      <a:r>
                        <a:rPr lang="it-IT" sz="1200" i="1" dirty="0"/>
                        <a:t> to compromise </a:t>
                      </a:r>
                      <a:r>
                        <a:rPr lang="it-IT" sz="1200" i="1" dirty="0" err="1"/>
                        <a:t>confidentiality</a:t>
                      </a:r>
                      <a:r>
                        <a:rPr lang="it-IT" sz="1200" i="1" dirty="0"/>
                        <a:t>, </a:t>
                      </a:r>
                      <a:r>
                        <a:rPr lang="it-IT" sz="1200" i="1" dirty="0" err="1"/>
                        <a:t>integrity</a:t>
                      </a:r>
                      <a:r>
                        <a:rPr lang="it-IT" sz="1200" i="1" dirty="0"/>
                        <a:t>, or </a:t>
                      </a:r>
                      <a:r>
                        <a:rPr lang="it-IT" sz="1200" i="1" dirty="0" err="1"/>
                        <a:t>availability</a:t>
                      </a:r>
                      <a:r>
                        <a:rPr lang="it-IT" sz="1200" i="1" dirty="0"/>
                        <a:t> of information systems</a:t>
                      </a:r>
                    </a:p>
                  </a:txBody>
                  <a:tcPr/>
                </a:tc>
                <a:extLst>
                  <a:ext uri="{0D108BD9-81ED-4DB2-BD59-A6C34878D82A}">
                    <a16:rowId xmlns:a16="http://schemas.microsoft.com/office/drawing/2014/main" val="3247541599"/>
                  </a:ext>
                </a:extLst>
              </a:tr>
            </a:tbl>
          </a:graphicData>
        </a:graphic>
      </p:graphicFrame>
    </p:spTree>
    <p:extLst>
      <p:ext uri="{BB962C8B-B14F-4D97-AF65-F5344CB8AC3E}">
        <p14:creationId xmlns:p14="http://schemas.microsoft.com/office/powerpoint/2010/main" val="23100221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87">
          <a:extLst>
            <a:ext uri="{FF2B5EF4-FFF2-40B4-BE49-F238E27FC236}">
              <a16:creationId xmlns:a16="http://schemas.microsoft.com/office/drawing/2014/main" id="{A03CBFFF-B44B-1763-16C9-75A3AD511059}"/>
            </a:ext>
          </a:extLst>
        </p:cNvPr>
        <p:cNvGrpSpPr/>
        <p:nvPr/>
      </p:nvGrpSpPr>
      <p:grpSpPr>
        <a:xfrm>
          <a:off x="0" y="0"/>
          <a:ext cx="0" cy="0"/>
          <a:chOff x="0" y="0"/>
          <a:chExt cx="0" cy="0"/>
        </a:xfrm>
      </p:grpSpPr>
      <p:cxnSp>
        <p:nvCxnSpPr>
          <p:cNvPr id="88" name="Google Shape;88;p14">
            <a:extLst>
              <a:ext uri="{FF2B5EF4-FFF2-40B4-BE49-F238E27FC236}">
                <a16:creationId xmlns:a16="http://schemas.microsoft.com/office/drawing/2014/main" id="{764AC905-C34E-451D-EA9A-E6467F96A683}"/>
              </a:ext>
            </a:extLst>
          </p:cNvPr>
          <p:cNvCxnSpPr/>
          <p:nvPr/>
        </p:nvCxnSpPr>
        <p:spPr>
          <a:xfrm>
            <a:off x="581350" y="0"/>
            <a:ext cx="0" cy="837600"/>
          </a:xfrm>
          <a:prstGeom prst="straightConnector1">
            <a:avLst/>
          </a:prstGeom>
          <a:noFill/>
          <a:ln w="9525" cap="flat" cmpd="sng">
            <a:solidFill>
              <a:schemeClr val="dk2"/>
            </a:solidFill>
            <a:prstDash val="dot"/>
            <a:round/>
            <a:headEnd type="none" w="med" len="med"/>
            <a:tailEnd type="none" w="med" len="med"/>
          </a:ln>
        </p:spPr>
      </p:cxnSp>
      <p:cxnSp>
        <p:nvCxnSpPr>
          <p:cNvPr id="89" name="Google Shape;89;p14">
            <a:extLst>
              <a:ext uri="{FF2B5EF4-FFF2-40B4-BE49-F238E27FC236}">
                <a16:creationId xmlns:a16="http://schemas.microsoft.com/office/drawing/2014/main" id="{DFD8CF49-2672-7E5C-2966-1EB63A895F34}"/>
              </a:ext>
            </a:extLst>
          </p:cNvPr>
          <p:cNvCxnSpPr/>
          <p:nvPr/>
        </p:nvCxnSpPr>
        <p:spPr>
          <a:xfrm>
            <a:off x="581350" y="1344675"/>
            <a:ext cx="0" cy="2961300"/>
          </a:xfrm>
          <a:prstGeom prst="straightConnector1">
            <a:avLst/>
          </a:prstGeom>
          <a:noFill/>
          <a:ln w="9525" cap="flat" cmpd="sng">
            <a:solidFill>
              <a:schemeClr val="dk2"/>
            </a:solidFill>
            <a:prstDash val="dot"/>
            <a:round/>
            <a:headEnd type="none" w="med" len="med"/>
            <a:tailEnd type="none" w="med" len="med"/>
          </a:ln>
        </p:spPr>
      </p:cxnSp>
      <p:sp>
        <p:nvSpPr>
          <p:cNvPr id="90" name="Google Shape;90;p14">
            <a:extLst>
              <a:ext uri="{FF2B5EF4-FFF2-40B4-BE49-F238E27FC236}">
                <a16:creationId xmlns:a16="http://schemas.microsoft.com/office/drawing/2014/main" id="{1CA0FE80-154E-5FC1-7AEC-A71BFEF72357}"/>
              </a:ext>
            </a:extLst>
          </p:cNvPr>
          <p:cNvSpPr txBox="1">
            <a:spLocks noGrp="1"/>
          </p:cNvSpPr>
          <p:nvPr>
            <p:ph type="sldNum" idx="12"/>
          </p:nvPr>
        </p:nvSpPr>
        <p:spPr>
          <a:xfrm>
            <a:off x="360008" y="4490217"/>
            <a:ext cx="548700" cy="3936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fld id="{00000000-1234-1234-1234-123412341234}" type="slidenum">
              <a:rPr lang="en-GB" noProof="0" smtClean="0"/>
              <a:t>27</a:t>
            </a:fld>
            <a:endParaRPr lang="en-GB" noProof="0" dirty="0"/>
          </a:p>
        </p:txBody>
      </p:sp>
      <p:sp>
        <p:nvSpPr>
          <p:cNvPr id="93" name="Google Shape;93;p14">
            <a:extLst>
              <a:ext uri="{FF2B5EF4-FFF2-40B4-BE49-F238E27FC236}">
                <a16:creationId xmlns:a16="http://schemas.microsoft.com/office/drawing/2014/main" id="{D88F07F6-F04D-3C08-F2EF-63B9B7176ADC}"/>
              </a:ext>
            </a:extLst>
          </p:cNvPr>
          <p:cNvSpPr txBox="1">
            <a:spLocks noGrp="1"/>
          </p:cNvSpPr>
          <p:nvPr>
            <p:ph type="title"/>
          </p:nvPr>
        </p:nvSpPr>
        <p:spPr>
          <a:xfrm>
            <a:off x="581350" y="416138"/>
            <a:ext cx="5972700" cy="6750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noProof="0" dirty="0">
                <a:solidFill>
                  <a:schemeClr val="accent2"/>
                </a:solidFill>
              </a:rPr>
              <a:t>Security goals</a:t>
            </a:r>
          </a:p>
        </p:txBody>
      </p:sp>
      <p:sp>
        <p:nvSpPr>
          <p:cNvPr id="6" name="Segnaposto numero diapositiva 3">
            <a:extLst>
              <a:ext uri="{FF2B5EF4-FFF2-40B4-BE49-F238E27FC236}">
                <a16:creationId xmlns:a16="http://schemas.microsoft.com/office/drawing/2014/main" id="{F47A8886-78E4-F96A-436F-F15FCE24AFF4}"/>
              </a:ext>
            </a:extLst>
          </p:cNvPr>
          <p:cNvSpPr txBox="1">
            <a:spLocks/>
          </p:cNvSpPr>
          <p:nvPr/>
        </p:nvSpPr>
        <p:spPr bwMode="auto">
          <a:xfrm>
            <a:off x="6057900" y="4767263"/>
            <a:ext cx="1600200" cy="2738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spcFirstLastPara="1" wrap="square" lIns="91425" tIns="91425" rIns="91425" bIns="91425" anchor="ctr" anchorCtr="0">
            <a:normAutofit fontScale="25000" lnSpcReduction="20000"/>
          </a:bodyPr>
          <a:lstStyle>
            <a:defPPr marR="0" lvl="0" algn="l" rtl="0">
              <a:lnSpc>
                <a:spcPct val="100000"/>
              </a:lnSpc>
              <a:spcBef>
                <a:spcPts val="0"/>
              </a:spcBef>
              <a:spcAft>
                <a:spcPts val="0"/>
              </a:spcAft>
            </a:defPPr>
            <a:lvl1pPr marR="0" lvl="0" algn="l" rtl="0">
              <a:lnSpc>
                <a:spcPct val="100000"/>
              </a:lnSpc>
              <a:spcBef>
                <a:spcPct val="20000"/>
              </a:spcBef>
              <a:spcAft>
                <a:spcPts val="0"/>
              </a:spcAft>
              <a:buClr>
                <a:srgbClr val="000000"/>
              </a:buClr>
              <a:buFont typeface="Arial" panose="020B0604020202020204" pitchFamily="34" charset="0"/>
              <a:buChar char="•"/>
              <a:defRPr sz="2400" b="0" i="0" u="none" strike="noStrike" cap="none">
                <a:solidFill>
                  <a:schemeClr val="tx1"/>
                </a:solidFill>
                <a:latin typeface="Calibri" panose="020F0502020204030204" pitchFamily="34" charset="0"/>
                <a:ea typeface="ＭＳ Ｐゴシック" panose="020B0600070205080204" pitchFamily="34" charset="-128"/>
                <a:cs typeface="Arial" panose="020B0604020202020204" pitchFamily="34" charset="0"/>
                <a:sym typeface="Inter"/>
              </a:defRPr>
            </a:lvl1pPr>
            <a:lvl2pPr marL="557213" marR="0" lvl="1" indent="-214313" algn="l" rtl="0">
              <a:lnSpc>
                <a:spcPct val="100000"/>
              </a:lnSpc>
              <a:spcBef>
                <a:spcPct val="20000"/>
              </a:spcBef>
              <a:spcAft>
                <a:spcPts val="0"/>
              </a:spcAft>
              <a:buClr>
                <a:srgbClr val="000000"/>
              </a:buClr>
              <a:buFont typeface="Arial" panose="020B0604020202020204" pitchFamily="34" charset="0"/>
              <a:buChar char="–"/>
              <a:defRPr sz="2100" b="0" i="0" u="none" strike="noStrike" cap="none">
                <a:solidFill>
                  <a:schemeClr val="tx1"/>
                </a:solidFill>
                <a:latin typeface="Calibri" panose="020F0502020204030204" pitchFamily="34" charset="0"/>
                <a:ea typeface="Arial" panose="020B0604020202020204" pitchFamily="34" charset="0"/>
                <a:cs typeface="Arial" panose="020B0604020202020204" pitchFamily="34" charset="0"/>
                <a:sym typeface="Inter"/>
              </a:defRPr>
            </a:lvl2pPr>
            <a:lvl3pPr marL="857250" marR="0" lvl="2" indent="-171450" algn="l" rtl="0">
              <a:lnSpc>
                <a:spcPct val="100000"/>
              </a:lnSpc>
              <a:spcBef>
                <a:spcPct val="20000"/>
              </a:spcBef>
              <a:spcAft>
                <a:spcPts val="0"/>
              </a:spcAft>
              <a:buClr>
                <a:srgbClr val="000000"/>
              </a:buClr>
              <a:buFont typeface="Arial" panose="020B0604020202020204" pitchFamily="34" charset="0"/>
              <a:buChar char="•"/>
              <a:defRPr sz="1800" b="0" i="0" u="none" strike="noStrike" cap="none">
                <a:solidFill>
                  <a:schemeClr val="tx1"/>
                </a:solidFill>
                <a:latin typeface="Calibri" panose="020F0502020204030204" pitchFamily="34" charset="0"/>
                <a:ea typeface="Arial" panose="020B0604020202020204" pitchFamily="34" charset="0"/>
                <a:cs typeface="Arial" panose="020B0604020202020204" pitchFamily="34" charset="0"/>
                <a:sym typeface="Inter"/>
              </a:defRPr>
            </a:lvl3pPr>
            <a:lvl4pPr marL="1200150" marR="0" lvl="3" indent="-171450" algn="l" rtl="0">
              <a:lnSpc>
                <a:spcPct val="100000"/>
              </a:lnSpc>
              <a:spcBef>
                <a:spcPct val="20000"/>
              </a:spcBef>
              <a:spcAft>
                <a:spcPts val="0"/>
              </a:spcAft>
              <a:buClr>
                <a:srgbClr val="000000"/>
              </a:buClr>
              <a:buFont typeface="Arial" panose="020B0604020202020204" pitchFamily="34" charset="0"/>
              <a:buChar char="–"/>
              <a:defRPr sz="1500" b="0" i="0" u="none" strike="noStrike" cap="none">
                <a:solidFill>
                  <a:schemeClr val="tx1"/>
                </a:solidFill>
                <a:latin typeface="Calibri" panose="020F0502020204030204" pitchFamily="34" charset="0"/>
                <a:ea typeface="Arial" panose="020B0604020202020204" pitchFamily="34" charset="0"/>
                <a:cs typeface="Arial" panose="020B0604020202020204" pitchFamily="34" charset="0"/>
                <a:sym typeface="Inter"/>
              </a:defRPr>
            </a:lvl4pPr>
            <a:lvl5pPr marL="1543050" marR="0" lvl="4" indent="-171450" algn="l" rtl="0">
              <a:lnSpc>
                <a:spcPct val="100000"/>
              </a:lnSpc>
              <a:spcBef>
                <a:spcPct val="20000"/>
              </a:spcBef>
              <a:spcAft>
                <a:spcPts val="0"/>
              </a:spcAft>
              <a:buClr>
                <a:srgbClr val="000000"/>
              </a:buClr>
              <a:buFont typeface="Arial" panose="020B0604020202020204" pitchFamily="34" charset="0"/>
              <a:buChar char="»"/>
              <a:defRPr sz="1500" b="0" i="0" u="none" strike="noStrike" cap="none">
                <a:solidFill>
                  <a:schemeClr val="tx1"/>
                </a:solidFill>
                <a:latin typeface="Calibri" panose="020F0502020204030204" pitchFamily="34" charset="0"/>
                <a:ea typeface="Arial" panose="020B0604020202020204" pitchFamily="34" charset="0"/>
                <a:cs typeface="Arial" panose="020B0604020202020204" pitchFamily="34" charset="0"/>
                <a:sym typeface="Inter"/>
              </a:defRPr>
            </a:lvl5pPr>
            <a:lvl6pPr marL="1885950" marR="0" lvl="5" indent="-171450" algn="l" rtl="0" eaLnBrk="0" fontAlgn="base" hangingPunct="0">
              <a:lnSpc>
                <a:spcPct val="100000"/>
              </a:lnSpc>
              <a:spcBef>
                <a:spcPct val="20000"/>
              </a:spcBef>
              <a:spcAft>
                <a:spcPct val="0"/>
              </a:spcAft>
              <a:buClr>
                <a:srgbClr val="000000"/>
              </a:buClr>
              <a:buFont typeface="Arial" panose="020B0604020202020204" pitchFamily="34" charset="0"/>
              <a:buChar char="»"/>
              <a:defRPr sz="1500" b="0" i="0" u="none" strike="noStrike" cap="none">
                <a:solidFill>
                  <a:schemeClr val="tx1"/>
                </a:solidFill>
                <a:latin typeface="Calibri" panose="020F0502020204030204" pitchFamily="34" charset="0"/>
                <a:ea typeface="Arial" panose="020B0604020202020204" pitchFamily="34" charset="0"/>
                <a:cs typeface="Arial" panose="020B0604020202020204" pitchFamily="34" charset="0"/>
                <a:sym typeface="Inter"/>
              </a:defRPr>
            </a:lvl6pPr>
            <a:lvl7pPr marL="2228850" marR="0" lvl="6" indent="-171450" algn="l" rtl="0" eaLnBrk="0" fontAlgn="base" hangingPunct="0">
              <a:lnSpc>
                <a:spcPct val="100000"/>
              </a:lnSpc>
              <a:spcBef>
                <a:spcPct val="20000"/>
              </a:spcBef>
              <a:spcAft>
                <a:spcPct val="0"/>
              </a:spcAft>
              <a:buClr>
                <a:srgbClr val="000000"/>
              </a:buClr>
              <a:buFont typeface="Arial" panose="020B0604020202020204" pitchFamily="34" charset="0"/>
              <a:buChar char="»"/>
              <a:defRPr sz="1500" b="0" i="0" u="none" strike="noStrike" cap="none">
                <a:solidFill>
                  <a:schemeClr val="tx1"/>
                </a:solidFill>
                <a:latin typeface="Calibri" panose="020F0502020204030204" pitchFamily="34" charset="0"/>
                <a:ea typeface="Arial" panose="020B0604020202020204" pitchFamily="34" charset="0"/>
                <a:cs typeface="Arial" panose="020B0604020202020204" pitchFamily="34" charset="0"/>
                <a:sym typeface="Inter"/>
              </a:defRPr>
            </a:lvl7pPr>
            <a:lvl8pPr marL="2571750" marR="0" lvl="7" indent="-171450" algn="l" rtl="0" eaLnBrk="0" fontAlgn="base" hangingPunct="0">
              <a:lnSpc>
                <a:spcPct val="100000"/>
              </a:lnSpc>
              <a:spcBef>
                <a:spcPct val="20000"/>
              </a:spcBef>
              <a:spcAft>
                <a:spcPct val="0"/>
              </a:spcAft>
              <a:buClr>
                <a:srgbClr val="000000"/>
              </a:buClr>
              <a:buFont typeface="Arial" panose="020B0604020202020204" pitchFamily="34" charset="0"/>
              <a:buChar char="»"/>
              <a:defRPr sz="1500" b="0" i="0" u="none" strike="noStrike" cap="none">
                <a:solidFill>
                  <a:schemeClr val="tx1"/>
                </a:solidFill>
                <a:latin typeface="Calibri" panose="020F0502020204030204" pitchFamily="34" charset="0"/>
                <a:ea typeface="Arial" panose="020B0604020202020204" pitchFamily="34" charset="0"/>
                <a:cs typeface="Arial" panose="020B0604020202020204" pitchFamily="34" charset="0"/>
                <a:sym typeface="Inter"/>
              </a:defRPr>
            </a:lvl8pPr>
            <a:lvl9pPr marL="2914650" marR="0" lvl="8" indent="-171450" algn="l" rtl="0" eaLnBrk="0" fontAlgn="base" hangingPunct="0">
              <a:lnSpc>
                <a:spcPct val="100000"/>
              </a:lnSpc>
              <a:spcBef>
                <a:spcPct val="20000"/>
              </a:spcBef>
              <a:spcAft>
                <a:spcPct val="0"/>
              </a:spcAft>
              <a:buClr>
                <a:srgbClr val="000000"/>
              </a:buClr>
              <a:buFont typeface="Arial" panose="020B0604020202020204" pitchFamily="34" charset="0"/>
              <a:buChar char="»"/>
              <a:defRPr sz="1500" b="0" i="0" u="none" strike="noStrike" cap="none">
                <a:solidFill>
                  <a:schemeClr val="tx1"/>
                </a:solidFill>
                <a:latin typeface="Calibri" panose="020F0502020204030204" pitchFamily="34" charset="0"/>
                <a:ea typeface="Arial" panose="020B0604020202020204" pitchFamily="34" charset="0"/>
                <a:cs typeface="Arial" panose="020B0604020202020204" pitchFamily="34" charset="0"/>
                <a:sym typeface="Inter"/>
              </a:defRPr>
            </a:lvl9pPr>
          </a:lstStyle>
          <a:p>
            <a:pPr>
              <a:spcBef>
                <a:spcPct val="0"/>
              </a:spcBef>
              <a:spcAft>
                <a:spcPts val="450"/>
              </a:spcAft>
              <a:buFont typeface="Arial" panose="020B0604020202020204" pitchFamily="34" charset="0"/>
              <a:buNone/>
            </a:pPr>
            <a:fld id="{4F578DC9-758F-9141-9E84-BD98ABED9A8E}" type="slidenum">
              <a:rPr lang="it-IT" altLang="it-IT" sz="900" smtClean="0">
                <a:solidFill>
                  <a:srgbClr val="898989"/>
                </a:solidFill>
              </a:rPr>
              <a:pPr>
                <a:spcBef>
                  <a:spcPct val="0"/>
                </a:spcBef>
                <a:spcAft>
                  <a:spcPts val="450"/>
                </a:spcAft>
                <a:buFont typeface="Arial" panose="020B0604020202020204" pitchFamily="34" charset="0"/>
                <a:buNone/>
              </a:pPr>
              <a:t>27</a:t>
            </a:fld>
            <a:endParaRPr lang="it-IT" altLang="it-IT" sz="900">
              <a:solidFill>
                <a:srgbClr val="898989"/>
              </a:solidFill>
            </a:endParaRPr>
          </a:p>
        </p:txBody>
      </p:sp>
      <p:graphicFrame>
        <p:nvGraphicFramePr>
          <p:cNvPr id="7" name="Rectangle 3">
            <a:extLst>
              <a:ext uri="{FF2B5EF4-FFF2-40B4-BE49-F238E27FC236}">
                <a16:creationId xmlns:a16="http://schemas.microsoft.com/office/drawing/2014/main" id="{B9504AE7-B68A-79D0-221B-56FD952D2392}"/>
              </a:ext>
            </a:extLst>
          </p:cNvPr>
          <p:cNvGraphicFramePr>
            <a:graphicFrameLocks/>
          </p:cNvGraphicFramePr>
          <p:nvPr/>
        </p:nvGraphicFramePr>
        <p:xfrm>
          <a:off x="1497982" y="1653649"/>
          <a:ext cx="6172200" cy="339447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CasellaDiTesto 7">
            <a:extLst>
              <a:ext uri="{FF2B5EF4-FFF2-40B4-BE49-F238E27FC236}">
                <a16:creationId xmlns:a16="http://schemas.microsoft.com/office/drawing/2014/main" id="{8F3EA817-ED23-31D7-2419-4E30DEA9DBB5}"/>
              </a:ext>
            </a:extLst>
          </p:cNvPr>
          <p:cNvSpPr txBox="1"/>
          <p:nvPr/>
        </p:nvSpPr>
        <p:spPr>
          <a:xfrm>
            <a:off x="1485900" y="1091778"/>
            <a:ext cx="6314378" cy="584775"/>
          </a:xfrm>
          <a:prstGeom prst="rect">
            <a:avLst/>
          </a:prstGeom>
          <a:noFill/>
        </p:spPr>
        <p:txBody>
          <a:bodyPr wrap="square" rtlCol="0">
            <a:spAutoFit/>
          </a:bodyPr>
          <a:lstStyle/>
          <a:p>
            <a:r>
              <a:rPr lang="it-IT" sz="1600" b="1" dirty="0" err="1">
                <a:solidFill>
                  <a:schemeClr val="accent5"/>
                </a:solidFill>
                <a:latin typeface="+mn-lt"/>
              </a:rPr>
              <a:t>Kerckhoff's</a:t>
            </a:r>
            <a:r>
              <a:rPr lang="it-IT" sz="1600" b="1" dirty="0">
                <a:solidFill>
                  <a:schemeClr val="accent5"/>
                </a:solidFill>
                <a:latin typeface="+mn-lt"/>
              </a:rPr>
              <a:t> </a:t>
            </a:r>
            <a:r>
              <a:rPr lang="it-IT" sz="1600" b="1" dirty="0" err="1">
                <a:solidFill>
                  <a:schemeClr val="accent5"/>
                </a:solidFill>
                <a:latin typeface="+mn-lt"/>
              </a:rPr>
              <a:t>principle</a:t>
            </a:r>
            <a:r>
              <a:rPr lang="it-IT" sz="1600" dirty="0">
                <a:solidFill>
                  <a:schemeClr val="accent5"/>
                </a:solidFill>
                <a:latin typeface="+mn-lt"/>
              </a:rPr>
              <a:t>: a </a:t>
            </a:r>
            <a:r>
              <a:rPr lang="it-IT" sz="1600" dirty="0" err="1">
                <a:solidFill>
                  <a:schemeClr val="accent5"/>
                </a:solidFill>
                <a:latin typeface="+mn-lt"/>
              </a:rPr>
              <a:t>cryptosystem</a:t>
            </a:r>
            <a:r>
              <a:rPr lang="it-IT" sz="1600" dirty="0">
                <a:solidFill>
                  <a:schemeClr val="accent5"/>
                </a:solidFill>
                <a:latin typeface="+mn-lt"/>
              </a:rPr>
              <a:t> </a:t>
            </a:r>
            <a:r>
              <a:rPr lang="it-IT" sz="1600" dirty="0" err="1">
                <a:solidFill>
                  <a:schemeClr val="accent5"/>
                </a:solidFill>
                <a:latin typeface="+mn-lt"/>
              </a:rPr>
              <a:t>should</a:t>
            </a:r>
            <a:r>
              <a:rPr lang="it-IT" sz="1600" dirty="0">
                <a:solidFill>
                  <a:schemeClr val="accent5"/>
                </a:solidFill>
                <a:latin typeface="+mn-lt"/>
              </a:rPr>
              <a:t> be </a:t>
            </a:r>
            <a:r>
              <a:rPr lang="it-IT" sz="1600" dirty="0" err="1">
                <a:solidFill>
                  <a:schemeClr val="accent5"/>
                </a:solidFill>
                <a:latin typeface="+mn-lt"/>
              </a:rPr>
              <a:t>designed</a:t>
            </a:r>
            <a:r>
              <a:rPr lang="it-IT" sz="1600" dirty="0">
                <a:solidFill>
                  <a:schemeClr val="accent5"/>
                </a:solidFill>
                <a:latin typeface="+mn-lt"/>
              </a:rPr>
              <a:t> to be secure, </a:t>
            </a:r>
            <a:r>
              <a:rPr lang="it-IT" sz="1600" dirty="0" err="1">
                <a:solidFill>
                  <a:schemeClr val="accent5"/>
                </a:solidFill>
                <a:latin typeface="+mn-lt"/>
              </a:rPr>
              <a:t>even</a:t>
            </a:r>
            <a:r>
              <a:rPr lang="it-IT" sz="1600" dirty="0">
                <a:solidFill>
                  <a:schemeClr val="accent5"/>
                </a:solidFill>
                <a:latin typeface="+mn-lt"/>
              </a:rPr>
              <a:t> </a:t>
            </a:r>
            <a:r>
              <a:rPr lang="it-IT" sz="1600" dirty="0" err="1">
                <a:solidFill>
                  <a:schemeClr val="accent5"/>
                </a:solidFill>
                <a:latin typeface="+mn-lt"/>
              </a:rPr>
              <a:t>if</a:t>
            </a:r>
            <a:r>
              <a:rPr lang="it-IT" sz="1600" dirty="0">
                <a:solidFill>
                  <a:schemeClr val="accent5"/>
                </a:solidFill>
                <a:latin typeface="+mn-lt"/>
              </a:rPr>
              <a:t> </a:t>
            </a:r>
            <a:r>
              <a:rPr lang="it-IT" sz="1600" dirty="0" err="1">
                <a:solidFill>
                  <a:schemeClr val="accent5"/>
                </a:solidFill>
                <a:latin typeface="+mn-lt"/>
              </a:rPr>
              <a:t>all</a:t>
            </a:r>
            <a:r>
              <a:rPr lang="it-IT" sz="1600" dirty="0">
                <a:solidFill>
                  <a:schemeClr val="accent5"/>
                </a:solidFill>
                <a:latin typeface="+mn-lt"/>
              </a:rPr>
              <a:t> </a:t>
            </a:r>
            <a:r>
              <a:rPr lang="it-IT" sz="1600" dirty="0" err="1">
                <a:solidFill>
                  <a:schemeClr val="accent5"/>
                </a:solidFill>
                <a:latin typeface="+mn-lt"/>
              </a:rPr>
              <a:t>its</a:t>
            </a:r>
            <a:r>
              <a:rPr lang="it-IT" sz="1600" dirty="0">
                <a:solidFill>
                  <a:schemeClr val="accent5"/>
                </a:solidFill>
                <a:latin typeface="+mn-lt"/>
              </a:rPr>
              <a:t> </a:t>
            </a:r>
            <a:r>
              <a:rPr lang="it-IT" sz="1600" dirty="0" err="1">
                <a:solidFill>
                  <a:schemeClr val="accent5"/>
                </a:solidFill>
                <a:latin typeface="+mn-lt"/>
              </a:rPr>
              <a:t>details</a:t>
            </a:r>
            <a:r>
              <a:rPr lang="it-IT" sz="1600" dirty="0">
                <a:solidFill>
                  <a:schemeClr val="accent5"/>
                </a:solidFill>
                <a:latin typeface="+mn-lt"/>
              </a:rPr>
              <a:t>, </a:t>
            </a:r>
            <a:r>
              <a:rPr lang="it-IT" sz="1600" dirty="0" err="1">
                <a:solidFill>
                  <a:schemeClr val="accent5"/>
                </a:solidFill>
                <a:latin typeface="+mn-lt"/>
              </a:rPr>
              <a:t>except</a:t>
            </a:r>
            <a:r>
              <a:rPr lang="it-IT" sz="1600" dirty="0">
                <a:solidFill>
                  <a:schemeClr val="accent5"/>
                </a:solidFill>
                <a:latin typeface="+mn-lt"/>
              </a:rPr>
              <a:t> for the key, are </a:t>
            </a:r>
            <a:r>
              <a:rPr lang="it-IT" sz="1600" dirty="0" err="1">
                <a:solidFill>
                  <a:schemeClr val="accent5"/>
                </a:solidFill>
                <a:latin typeface="+mn-lt"/>
              </a:rPr>
              <a:t>publicly</a:t>
            </a:r>
            <a:r>
              <a:rPr lang="it-IT" sz="1600" dirty="0">
                <a:solidFill>
                  <a:schemeClr val="accent5"/>
                </a:solidFill>
                <a:latin typeface="+mn-lt"/>
              </a:rPr>
              <a:t> </a:t>
            </a:r>
            <a:r>
              <a:rPr lang="it-IT" sz="1600" dirty="0" err="1">
                <a:solidFill>
                  <a:schemeClr val="accent5"/>
                </a:solidFill>
                <a:latin typeface="+mn-lt"/>
              </a:rPr>
              <a:t>known</a:t>
            </a:r>
            <a:endParaRPr lang="it-IT" sz="1600" dirty="0">
              <a:solidFill>
                <a:schemeClr val="accent5"/>
              </a:solidFill>
              <a:latin typeface="+mn-lt"/>
            </a:endParaRPr>
          </a:p>
        </p:txBody>
      </p:sp>
      <p:sp>
        <p:nvSpPr>
          <p:cNvPr id="9" name="CasellaDiTesto 8">
            <a:extLst>
              <a:ext uri="{FF2B5EF4-FFF2-40B4-BE49-F238E27FC236}">
                <a16:creationId xmlns:a16="http://schemas.microsoft.com/office/drawing/2014/main" id="{66600185-072C-F4C4-2B1D-D5CAA41719A3}"/>
              </a:ext>
            </a:extLst>
          </p:cNvPr>
          <p:cNvSpPr txBox="1"/>
          <p:nvPr/>
        </p:nvSpPr>
        <p:spPr>
          <a:xfrm>
            <a:off x="1485900" y="1676553"/>
            <a:ext cx="4703532" cy="338554"/>
          </a:xfrm>
          <a:prstGeom prst="rect">
            <a:avLst/>
          </a:prstGeom>
          <a:noFill/>
        </p:spPr>
        <p:txBody>
          <a:bodyPr wrap="none" rtlCol="0">
            <a:spAutoFit/>
          </a:bodyPr>
          <a:lstStyle/>
          <a:p>
            <a:r>
              <a:rPr lang="it-IT" sz="1600" b="1" dirty="0" err="1">
                <a:solidFill>
                  <a:schemeClr val="accent5"/>
                </a:solidFill>
                <a:latin typeface="+mn-lt"/>
              </a:rPr>
              <a:t>Shannon’s</a:t>
            </a:r>
            <a:r>
              <a:rPr lang="it-IT" sz="1600" b="1" dirty="0">
                <a:solidFill>
                  <a:schemeClr val="accent5"/>
                </a:solidFill>
                <a:latin typeface="+mn-lt"/>
              </a:rPr>
              <a:t> </a:t>
            </a:r>
            <a:r>
              <a:rPr lang="it-IT" sz="1600" b="1" dirty="0" err="1">
                <a:solidFill>
                  <a:schemeClr val="accent5"/>
                </a:solidFill>
                <a:latin typeface="+mn-lt"/>
              </a:rPr>
              <a:t>maxim</a:t>
            </a:r>
            <a:r>
              <a:rPr lang="it-IT" sz="1600" dirty="0">
                <a:solidFill>
                  <a:schemeClr val="accent5"/>
                </a:solidFill>
                <a:latin typeface="+mn-lt"/>
              </a:rPr>
              <a:t>: the </a:t>
            </a:r>
            <a:r>
              <a:rPr lang="it-IT" sz="1600" dirty="0" err="1">
                <a:solidFill>
                  <a:schemeClr val="accent5"/>
                </a:solidFill>
                <a:latin typeface="+mn-lt"/>
              </a:rPr>
              <a:t>enemy</a:t>
            </a:r>
            <a:r>
              <a:rPr lang="it-IT" sz="1600" dirty="0">
                <a:solidFill>
                  <a:schemeClr val="accent5"/>
                </a:solidFill>
                <a:latin typeface="+mn-lt"/>
              </a:rPr>
              <a:t> </a:t>
            </a:r>
            <a:r>
              <a:rPr lang="it-IT" sz="1600" dirty="0" err="1">
                <a:solidFill>
                  <a:schemeClr val="accent5"/>
                </a:solidFill>
                <a:latin typeface="+mn-lt"/>
              </a:rPr>
              <a:t>knows</a:t>
            </a:r>
            <a:r>
              <a:rPr lang="it-IT" sz="1600" dirty="0">
                <a:solidFill>
                  <a:schemeClr val="accent5"/>
                </a:solidFill>
                <a:latin typeface="+mn-lt"/>
              </a:rPr>
              <a:t> the system</a:t>
            </a:r>
          </a:p>
        </p:txBody>
      </p:sp>
    </p:spTree>
    <p:extLst>
      <p:ext uri="{BB962C8B-B14F-4D97-AF65-F5344CB8AC3E}">
        <p14:creationId xmlns:p14="http://schemas.microsoft.com/office/powerpoint/2010/main" val="30482659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87">
          <a:extLst>
            <a:ext uri="{FF2B5EF4-FFF2-40B4-BE49-F238E27FC236}">
              <a16:creationId xmlns:a16="http://schemas.microsoft.com/office/drawing/2014/main" id="{A74C8D02-4A0C-4292-480E-863D002D48F4}"/>
            </a:ext>
          </a:extLst>
        </p:cNvPr>
        <p:cNvGrpSpPr/>
        <p:nvPr/>
      </p:nvGrpSpPr>
      <p:grpSpPr>
        <a:xfrm>
          <a:off x="0" y="0"/>
          <a:ext cx="0" cy="0"/>
          <a:chOff x="0" y="0"/>
          <a:chExt cx="0" cy="0"/>
        </a:xfrm>
      </p:grpSpPr>
      <p:cxnSp>
        <p:nvCxnSpPr>
          <p:cNvPr id="88" name="Google Shape;88;p14">
            <a:extLst>
              <a:ext uri="{FF2B5EF4-FFF2-40B4-BE49-F238E27FC236}">
                <a16:creationId xmlns:a16="http://schemas.microsoft.com/office/drawing/2014/main" id="{FC19E8E4-C126-41DE-2020-80A24BF22DEF}"/>
              </a:ext>
            </a:extLst>
          </p:cNvPr>
          <p:cNvCxnSpPr/>
          <p:nvPr/>
        </p:nvCxnSpPr>
        <p:spPr>
          <a:xfrm>
            <a:off x="581350" y="0"/>
            <a:ext cx="0" cy="837600"/>
          </a:xfrm>
          <a:prstGeom prst="straightConnector1">
            <a:avLst/>
          </a:prstGeom>
          <a:noFill/>
          <a:ln w="9525" cap="flat" cmpd="sng">
            <a:solidFill>
              <a:schemeClr val="dk2"/>
            </a:solidFill>
            <a:prstDash val="dot"/>
            <a:round/>
            <a:headEnd type="none" w="med" len="med"/>
            <a:tailEnd type="none" w="med" len="med"/>
          </a:ln>
        </p:spPr>
      </p:cxnSp>
      <p:cxnSp>
        <p:nvCxnSpPr>
          <p:cNvPr id="89" name="Google Shape;89;p14">
            <a:extLst>
              <a:ext uri="{FF2B5EF4-FFF2-40B4-BE49-F238E27FC236}">
                <a16:creationId xmlns:a16="http://schemas.microsoft.com/office/drawing/2014/main" id="{16ECCB56-56D8-A61C-B80B-40AA97531878}"/>
              </a:ext>
            </a:extLst>
          </p:cNvPr>
          <p:cNvCxnSpPr/>
          <p:nvPr/>
        </p:nvCxnSpPr>
        <p:spPr>
          <a:xfrm>
            <a:off x="581350" y="1344675"/>
            <a:ext cx="0" cy="2961300"/>
          </a:xfrm>
          <a:prstGeom prst="straightConnector1">
            <a:avLst/>
          </a:prstGeom>
          <a:noFill/>
          <a:ln w="9525" cap="flat" cmpd="sng">
            <a:solidFill>
              <a:schemeClr val="dk2"/>
            </a:solidFill>
            <a:prstDash val="dot"/>
            <a:round/>
            <a:headEnd type="none" w="med" len="med"/>
            <a:tailEnd type="none" w="med" len="med"/>
          </a:ln>
        </p:spPr>
      </p:cxnSp>
      <p:sp>
        <p:nvSpPr>
          <p:cNvPr id="90" name="Google Shape;90;p14">
            <a:extLst>
              <a:ext uri="{FF2B5EF4-FFF2-40B4-BE49-F238E27FC236}">
                <a16:creationId xmlns:a16="http://schemas.microsoft.com/office/drawing/2014/main" id="{466E982A-58EF-848A-74FA-ED9C4A94FA24}"/>
              </a:ext>
            </a:extLst>
          </p:cNvPr>
          <p:cNvSpPr txBox="1">
            <a:spLocks noGrp="1"/>
          </p:cNvSpPr>
          <p:nvPr>
            <p:ph type="sldNum" idx="12"/>
          </p:nvPr>
        </p:nvSpPr>
        <p:spPr>
          <a:xfrm>
            <a:off x="360008" y="4490217"/>
            <a:ext cx="548700" cy="3936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fld id="{00000000-1234-1234-1234-123412341234}" type="slidenum">
              <a:rPr lang="en-GB" noProof="0" smtClean="0"/>
              <a:t>28</a:t>
            </a:fld>
            <a:endParaRPr lang="en-GB" noProof="0" dirty="0"/>
          </a:p>
        </p:txBody>
      </p:sp>
      <p:sp>
        <p:nvSpPr>
          <p:cNvPr id="93" name="Google Shape;93;p14">
            <a:extLst>
              <a:ext uri="{FF2B5EF4-FFF2-40B4-BE49-F238E27FC236}">
                <a16:creationId xmlns:a16="http://schemas.microsoft.com/office/drawing/2014/main" id="{9744F55E-3F8A-7401-A4E1-FFEC151A981B}"/>
              </a:ext>
            </a:extLst>
          </p:cNvPr>
          <p:cNvSpPr txBox="1">
            <a:spLocks noGrp="1"/>
          </p:cNvSpPr>
          <p:nvPr>
            <p:ph type="title"/>
          </p:nvPr>
        </p:nvSpPr>
        <p:spPr>
          <a:xfrm>
            <a:off x="581350" y="416138"/>
            <a:ext cx="5972700" cy="6750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noProof="0" dirty="0">
                <a:solidFill>
                  <a:schemeClr val="accent2"/>
                </a:solidFill>
              </a:rPr>
              <a:t>Adversarial model</a:t>
            </a:r>
          </a:p>
        </p:txBody>
      </p:sp>
      <p:sp>
        <p:nvSpPr>
          <p:cNvPr id="6" name="Segnaposto numero diapositiva 3">
            <a:extLst>
              <a:ext uri="{FF2B5EF4-FFF2-40B4-BE49-F238E27FC236}">
                <a16:creationId xmlns:a16="http://schemas.microsoft.com/office/drawing/2014/main" id="{C87257E2-DE37-7D67-1EB2-FADEBA2721CF}"/>
              </a:ext>
            </a:extLst>
          </p:cNvPr>
          <p:cNvSpPr txBox="1">
            <a:spLocks/>
          </p:cNvSpPr>
          <p:nvPr/>
        </p:nvSpPr>
        <p:spPr bwMode="auto">
          <a:xfrm>
            <a:off x="6057900" y="4767263"/>
            <a:ext cx="1600200" cy="2738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spcFirstLastPara="1" wrap="square" lIns="91425" tIns="91425" rIns="91425" bIns="91425" anchor="ctr" anchorCtr="0">
            <a:normAutofit fontScale="25000" lnSpcReduction="20000"/>
          </a:bodyPr>
          <a:lstStyle>
            <a:defPPr marR="0" lvl="0" algn="l" rtl="0">
              <a:lnSpc>
                <a:spcPct val="100000"/>
              </a:lnSpc>
              <a:spcBef>
                <a:spcPts val="0"/>
              </a:spcBef>
              <a:spcAft>
                <a:spcPts val="0"/>
              </a:spcAft>
            </a:defPPr>
            <a:lvl1pPr marR="0" lvl="0" algn="l" rtl="0">
              <a:lnSpc>
                <a:spcPct val="100000"/>
              </a:lnSpc>
              <a:spcBef>
                <a:spcPct val="20000"/>
              </a:spcBef>
              <a:spcAft>
                <a:spcPts val="0"/>
              </a:spcAft>
              <a:buClr>
                <a:srgbClr val="000000"/>
              </a:buClr>
              <a:buFont typeface="Arial" panose="020B0604020202020204" pitchFamily="34" charset="0"/>
              <a:buChar char="•"/>
              <a:defRPr sz="2400" b="0" i="0" u="none" strike="noStrike" cap="none">
                <a:solidFill>
                  <a:schemeClr val="tx1"/>
                </a:solidFill>
                <a:latin typeface="Calibri" panose="020F0502020204030204" pitchFamily="34" charset="0"/>
                <a:ea typeface="ＭＳ Ｐゴシック" panose="020B0600070205080204" pitchFamily="34" charset="-128"/>
                <a:cs typeface="Arial" panose="020B0604020202020204" pitchFamily="34" charset="0"/>
                <a:sym typeface="Inter"/>
              </a:defRPr>
            </a:lvl1pPr>
            <a:lvl2pPr marL="557213" marR="0" lvl="1" indent="-214313" algn="l" rtl="0">
              <a:lnSpc>
                <a:spcPct val="100000"/>
              </a:lnSpc>
              <a:spcBef>
                <a:spcPct val="20000"/>
              </a:spcBef>
              <a:spcAft>
                <a:spcPts val="0"/>
              </a:spcAft>
              <a:buClr>
                <a:srgbClr val="000000"/>
              </a:buClr>
              <a:buFont typeface="Arial" panose="020B0604020202020204" pitchFamily="34" charset="0"/>
              <a:buChar char="–"/>
              <a:defRPr sz="2100" b="0" i="0" u="none" strike="noStrike" cap="none">
                <a:solidFill>
                  <a:schemeClr val="tx1"/>
                </a:solidFill>
                <a:latin typeface="Calibri" panose="020F0502020204030204" pitchFamily="34" charset="0"/>
                <a:ea typeface="Arial" panose="020B0604020202020204" pitchFamily="34" charset="0"/>
                <a:cs typeface="Arial" panose="020B0604020202020204" pitchFamily="34" charset="0"/>
                <a:sym typeface="Inter"/>
              </a:defRPr>
            </a:lvl2pPr>
            <a:lvl3pPr marL="857250" marR="0" lvl="2" indent="-171450" algn="l" rtl="0">
              <a:lnSpc>
                <a:spcPct val="100000"/>
              </a:lnSpc>
              <a:spcBef>
                <a:spcPct val="20000"/>
              </a:spcBef>
              <a:spcAft>
                <a:spcPts val="0"/>
              </a:spcAft>
              <a:buClr>
                <a:srgbClr val="000000"/>
              </a:buClr>
              <a:buFont typeface="Arial" panose="020B0604020202020204" pitchFamily="34" charset="0"/>
              <a:buChar char="•"/>
              <a:defRPr sz="1800" b="0" i="0" u="none" strike="noStrike" cap="none">
                <a:solidFill>
                  <a:schemeClr val="tx1"/>
                </a:solidFill>
                <a:latin typeface="Calibri" panose="020F0502020204030204" pitchFamily="34" charset="0"/>
                <a:ea typeface="Arial" panose="020B0604020202020204" pitchFamily="34" charset="0"/>
                <a:cs typeface="Arial" panose="020B0604020202020204" pitchFamily="34" charset="0"/>
                <a:sym typeface="Inter"/>
              </a:defRPr>
            </a:lvl3pPr>
            <a:lvl4pPr marL="1200150" marR="0" lvl="3" indent="-171450" algn="l" rtl="0">
              <a:lnSpc>
                <a:spcPct val="100000"/>
              </a:lnSpc>
              <a:spcBef>
                <a:spcPct val="20000"/>
              </a:spcBef>
              <a:spcAft>
                <a:spcPts val="0"/>
              </a:spcAft>
              <a:buClr>
                <a:srgbClr val="000000"/>
              </a:buClr>
              <a:buFont typeface="Arial" panose="020B0604020202020204" pitchFamily="34" charset="0"/>
              <a:buChar char="–"/>
              <a:defRPr sz="1500" b="0" i="0" u="none" strike="noStrike" cap="none">
                <a:solidFill>
                  <a:schemeClr val="tx1"/>
                </a:solidFill>
                <a:latin typeface="Calibri" panose="020F0502020204030204" pitchFamily="34" charset="0"/>
                <a:ea typeface="Arial" panose="020B0604020202020204" pitchFamily="34" charset="0"/>
                <a:cs typeface="Arial" panose="020B0604020202020204" pitchFamily="34" charset="0"/>
                <a:sym typeface="Inter"/>
              </a:defRPr>
            </a:lvl4pPr>
            <a:lvl5pPr marL="1543050" marR="0" lvl="4" indent="-171450" algn="l" rtl="0">
              <a:lnSpc>
                <a:spcPct val="100000"/>
              </a:lnSpc>
              <a:spcBef>
                <a:spcPct val="20000"/>
              </a:spcBef>
              <a:spcAft>
                <a:spcPts val="0"/>
              </a:spcAft>
              <a:buClr>
                <a:srgbClr val="000000"/>
              </a:buClr>
              <a:buFont typeface="Arial" panose="020B0604020202020204" pitchFamily="34" charset="0"/>
              <a:buChar char="»"/>
              <a:defRPr sz="1500" b="0" i="0" u="none" strike="noStrike" cap="none">
                <a:solidFill>
                  <a:schemeClr val="tx1"/>
                </a:solidFill>
                <a:latin typeface="Calibri" panose="020F0502020204030204" pitchFamily="34" charset="0"/>
                <a:ea typeface="Arial" panose="020B0604020202020204" pitchFamily="34" charset="0"/>
                <a:cs typeface="Arial" panose="020B0604020202020204" pitchFamily="34" charset="0"/>
                <a:sym typeface="Inter"/>
              </a:defRPr>
            </a:lvl5pPr>
            <a:lvl6pPr marL="1885950" marR="0" lvl="5" indent="-171450" algn="l" rtl="0" eaLnBrk="0" fontAlgn="base" hangingPunct="0">
              <a:lnSpc>
                <a:spcPct val="100000"/>
              </a:lnSpc>
              <a:spcBef>
                <a:spcPct val="20000"/>
              </a:spcBef>
              <a:spcAft>
                <a:spcPct val="0"/>
              </a:spcAft>
              <a:buClr>
                <a:srgbClr val="000000"/>
              </a:buClr>
              <a:buFont typeface="Arial" panose="020B0604020202020204" pitchFamily="34" charset="0"/>
              <a:buChar char="»"/>
              <a:defRPr sz="1500" b="0" i="0" u="none" strike="noStrike" cap="none">
                <a:solidFill>
                  <a:schemeClr val="tx1"/>
                </a:solidFill>
                <a:latin typeface="Calibri" panose="020F0502020204030204" pitchFamily="34" charset="0"/>
                <a:ea typeface="Arial" panose="020B0604020202020204" pitchFamily="34" charset="0"/>
                <a:cs typeface="Arial" panose="020B0604020202020204" pitchFamily="34" charset="0"/>
                <a:sym typeface="Inter"/>
              </a:defRPr>
            </a:lvl6pPr>
            <a:lvl7pPr marL="2228850" marR="0" lvl="6" indent="-171450" algn="l" rtl="0" eaLnBrk="0" fontAlgn="base" hangingPunct="0">
              <a:lnSpc>
                <a:spcPct val="100000"/>
              </a:lnSpc>
              <a:spcBef>
                <a:spcPct val="20000"/>
              </a:spcBef>
              <a:spcAft>
                <a:spcPct val="0"/>
              </a:spcAft>
              <a:buClr>
                <a:srgbClr val="000000"/>
              </a:buClr>
              <a:buFont typeface="Arial" panose="020B0604020202020204" pitchFamily="34" charset="0"/>
              <a:buChar char="»"/>
              <a:defRPr sz="1500" b="0" i="0" u="none" strike="noStrike" cap="none">
                <a:solidFill>
                  <a:schemeClr val="tx1"/>
                </a:solidFill>
                <a:latin typeface="Calibri" panose="020F0502020204030204" pitchFamily="34" charset="0"/>
                <a:ea typeface="Arial" panose="020B0604020202020204" pitchFamily="34" charset="0"/>
                <a:cs typeface="Arial" panose="020B0604020202020204" pitchFamily="34" charset="0"/>
                <a:sym typeface="Inter"/>
              </a:defRPr>
            </a:lvl7pPr>
            <a:lvl8pPr marL="2571750" marR="0" lvl="7" indent="-171450" algn="l" rtl="0" eaLnBrk="0" fontAlgn="base" hangingPunct="0">
              <a:lnSpc>
                <a:spcPct val="100000"/>
              </a:lnSpc>
              <a:spcBef>
                <a:spcPct val="20000"/>
              </a:spcBef>
              <a:spcAft>
                <a:spcPct val="0"/>
              </a:spcAft>
              <a:buClr>
                <a:srgbClr val="000000"/>
              </a:buClr>
              <a:buFont typeface="Arial" panose="020B0604020202020204" pitchFamily="34" charset="0"/>
              <a:buChar char="»"/>
              <a:defRPr sz="1500" b="0" i="0" u="none" strike="noStrike" cap="none">
                <a:solidFill>
                  <a:schemeClr val="tx1"/>
                </a:solidFill>
                <a:latin typeface="Calibri" panose="020F0502020204030204" pitchFamily="34" charset="0"/>
                <a:ea typeface="Arial" panose="020B0604020202020204" pitchFamily="34" charset="0"/>
                <a:cs typeface="Arial" panose="020B0604020202020204" pitchFamily="34" charset="0"/>
                <a:sym typeface="Inter"/>
              </a:defRPr>
            </a:lvl8pPr>
            <a:lvl9pPr marL="2914650" marR="0" lvl="8" indent="-171450" algn="l" rtl="0" eaLnBrk="0" fontAlgn="base" hangingPunct="0">
              <a:lnSpc>
                <a:spcPct val="100000"/>
              </a:lnSpc>
              <a:spcBef>
                <a:spcPct val="20000"/>
              </a:spcBef>
              <a:spcAft>
                <a:spcPct val="0"/>
              </a:spcAft>
              <a:buClr>
                <a:srgbClr val="000000"/>
              </a:buClr>
              <a:buFont typeface="Arial" panose="020B0604020202020204" pitchFamily="34" charset="0"/>
              <a:buChar char="»"/>
              <a:defRPr sz="1500" b="0" i="0" u="none" strike="noStrike" cap="none">
                <a:solidFill>
                  <a:schemeClr val="tx1"/>
                </a:solidFill>
                <a:latin typeface="Calibri" panose="020F0502020204030204" pitchFamily="34" charset="0"/>
                <a:ea typeface="Arial" panose="020B0604020202020204" pitchFamily="34" charset="0"/>
                <a:cs typeface="Arial" panose="020B0604020202020204" pitchFamily="34" charset="0"/>
                <a:sym typeface="Inter"/>
              </a:defRPr>
            </a:lvl9pPr>
          </a:lstStyle>
          <a:p>
            <a:pPr>
              <a:spcBef>
                <a:spcPct val="0"/>
              </a:spcBef>
              <a:spcAft>
                <a:spcPts val="450"/>
              </a:spcAft>
              <a:buFont typeface="Arial" panose="020B0604020202020204" pitchFamily="34" charset="0"/>
              <a:buNone/>
            </a:pPr>
            <a:fld id="{4F578DC9-758F-9141-9E84-BD98ABED9A8E}" type="slidenum">
              <a:rPr lang="it-IT" altLang="it-IT" sz="900" smtClean="0">
                <a:solidFill>
                  <a:srgbClr val="898989"/>
                </a:solidFill>
              </a:rPr>
              <a:pPr>
                <a:spcBef>
                  <a:spcPct val="0"/>
                </a:spcBef>
                <a:spcAft>
                  <a:spcPts val="450"/>
                </a:spcAft>
                <a:buFont typeface="Arial" panose="020B0604020202020204" pitchFamily="34" charset="0"/>
                <a:buNone/>
              </a:pPr>
              <a:t>28</a:t>
            </a:fld>
            <a:endParaRPr lang="it-IT" altLang="it-IT" sz="900">
              <a:solidFill>
                <a:srgbClr val="898989"/>
              </a:solidFill>
            </a:endParaRPr>
          </a:p>
        </p:txBody>
      </p:sp>
      <p:graphicFrame>
        <p:nvGraphicFramePr>
          <p:cNvPr id="2" name="Rectangle 3">
            <a:extLst>
              <a:ext uri="{FF2B5EF4-FFF2-40B4-BE49-F238E27FC236}">
                <a16:creationId xmlns:a16="http://schemas.microsoft.com/office/drawing/2014/main" id="{C4EAFB6A-6D8F-8B2C-5F9C-DE06B224F0F2}"/>
              </a:ext>
            </a:extLst>
          </p:cNvPr>
          <p:cNvGraphicFramePr>
            <a:graphicFrameLocks/>
          </p:cNvGraphicFramePr>
          <p:nvPr/>
        </p:nvGraphicFramePr>
        <p:xfrm>
          <a:off x="194733" y="837525"/>
          <a:ext cx="8229600" cy="4525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409485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cxnSp>
        <p:nvCxnSpPr>
          <p:cNvPr id="88" name="Google Shape;88;p14"/>
          <p:cNvCxnSpPr/>
          <p:nvPr/>
        </p:nvCxnSpPr>
        <p:spPr>
          <a:xfrm>
            <a:off x="581350" y="0"/>
            <a:ext cx="0" cy="837600"/>
          </a:xfrm>
          <a:prstGeom prst="straightConnector1">
            <a:avLst/>
          </a:prstGeom>
          <a:noFill/>
          <a:ln w="9525" cap="flat" cmpd="sng">
            <a:solidFill>
              <a:schemeClr val="dk2"/>
            </a:solidFill>
            <a:prstDash val="dot"/>
            <a:round/>
            <a:headEnd type="none" w="med" len="med"/>
            <a:tailEnd type="none" w="med" len="med"/>
          </a:ln>
        </p:spPr>
      </p:cxnSp>
      <p:cxnSp>
        <p:nvCxnSpPr>
          <p:cNvPr id="89" name="Google Shape;89;p14"/>
          <p:cNvCxnSpPr/>
          <p:nvPr/>
        </p:nvCxnSpPr>
        <p:spPr>
          <a:xfrm>
            <a:off x="581350" y="1344675"/>
            <a:ext cx="0" cy="2961300"/>
          </a:xfrm>
          <a:prstGeom prst="straightConnector1">
            <a:avLst/>
          </a:prstGeom>
          <a:noFill/>
          <a:ln w="9525" cap="flat" cmpd="sng">
            <a:solidFill>
              <a:schemeClr val="dk2"/>
            </a:solidFill>
            <a:prstDash val="dot"/>
            <a:round/>
            <a:headEnd type="none" w="med" len="med"/>
            <a:tailEnd type="none" w="med" len="med"/>
          </a:ln>
        </p:spPr>
      </p:cxnSp>
      <p:sp>
        <p:nvSpPr>
          <p:cNvPr id="90" name="Google Shape;90;p14"/>
          <p:cNvSpPr txBox="1">
            <a:spLocks noGrp="1"/>
          </p:cNvSpPr>
          <p:nvPr>
            <p:ph type="sldNum" idx="12"/>
          </p:nvPr>
        </p:nvSpPr>
        <p:spPr>
          <a:xfrm>
            <a:off x="360008" y="4490217"/>
            <a:ext cx="548700" cy="3936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fld id="{00000000-1234-1234-1234-123412341234}" type="slidenum">
              <a:rPr lang="en-GB" noProof="0" smtClean="0"/>
              <a:t>29</a:t>
            </a:fld>
            <a:endParaRPr lang="en-GB" noProof="0" dirty="0"/>
          </a:p>
        </p:txBody>
      </p:sp>
      <p:sp>
        <p:nvSpPr>
          <p:cNvPr id="92" name="Google Shape;92;p14"/>
          <p:cNvSpPr txBox="1">
            <a:spLocks noGrp="1"/>
          </p:cNvSpPr>
          <p:nvPr>
            <p:ph type="subTitle" idx="2"/>
          </p:nvPr>
        </p:nvSpPr>
        <p:spPr>
          <a:xfrm>
            <a:off x="999088" y="2398214"/>
            <a:ext cx="3714728" cy="1082334"/>
          </a:xfrm>
          <a:prstGeom prst="rect">
            <a:avLst/>
          </a:prstGeom>
        </p:spPr>
        <p:txBody>
          <a:bodyPr spcFirstLastPara="1" wrap="square" lIns="91425" tIns="91425" rIns="91425" bIns="91425" anchor="t" anchorCtr="0">
            <a:normAutofit fontScale="92500" lnSpcReduction="10000"/>
          </a:bodyPr>
          <a:lstStyle/>
          <a:p>
            <a:pPr marL="0" lvl="0" indent="0" algn="l" rtl="0">
              <a:spcBef>
                <a:spcPts val="0"/>
              </a:spcBef>
              <a:spcAft>
                <a:spcPts val="0"/>
              </a:spcAft>
              <a:buNone/>
            </a:pPr>
            <a:r>
              <a:rPr lang="en-GB" noProof="0" dirty="0"/>
              <a:t>against confidentiality and other requirements of information security</a:t>
            </a:r>
          </a:p>
        </p:txBody>
      </p:sp>
      <p:sp>
        <p:nvSpPr>
          <p:cNvPr id="93" name="Google Shape;93;p14"/>
          <p:cNvSpPr txBox="1">
            <a:spLocks noGrp="1"/>
          </p:cNvSpPr>
          <p:nvPr>
            <p:ph type="title"/>
          </p:nvPr>
        </p:nvSpPr>
        <p:spPr>
          <a:xfrm>
            <a:off x="1080000" y="900000"/>
            <a:ext cx="5972700" cy="6750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noProof="0" dirty="0"/>
              <a:t>Attack categories</a:t>
            </a:r>
          </a:p>
        </p:txBody>
      </p:sp>
      <p:pic>
        <p:nvPicPr>
          <p:cNvPr id="3" name="Immagine 2" descr="Immagine che contiene laser, luce&#10;&#10;Il contenuto generato dall'IA potrebbe non essere corretto.">
            <a:extLst>
              <a:ext uri="{FF2B5EF4-FFF2-40B4-BE49-F238E27FC236}">
                <a16:creationId xmlns:a16="http://schemas.microsoft.com/office/drawing/2014/main" id="{2371CDBE-6296-6EB7-1B1F-5E8D54B238D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961467" y="1646894"/>
            <a:ext cx="3183445" cy="318344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7">
          <a:extLst>
            <a:ext uri="{FF2B5EF4-FFF2-40B4-BE49-F238E27FC236}">
              <a16:creationId xmlns:a16="http://schemas.microsoft.com/office/drawing/2014/main" id="{E6AF11D0-8E6D-1DA2-C4D3-59CA84F9D974}"/>
            </a:ext>
          </a:extLst>
        </p:cNvPr>
        <p:cNvGrpSpPr/>
        <p:nvPr/>
      </p:nvGrpSpPr>
      <p:grpSpPr>
        <a:xfrm>
          <a:off x="0" y="0"/>
          <a:ext cx="0" cy="0"/>
          <a:chOff x="0" y="0"/>
          <a:chExt cx="0" cy="0"/>
        </a:xfrm>
      </p:grpSpPr>
      <p:cxnSp>
        <p:nvCxnSpPr>
          <p:cNvPr id="88" name="Google Shape;88;p14">
            <a:extLst>
              <a:ext uri="{FF2B5EF4-FFF2-40B4-BE49-F238E27FC236}">
                <a16:creationId xmlns:a16="http://schemas.microsoft.com/office/drawing/2014/main" id="{C73A3785-4213-A8E2-B1A6-FDB4E26573DC}"/>
              </a:ext>
            </a:extLst>
          </p:cNvPr>
          <p:cNvCxnSpPr/>
          <p:nvPr/>
        </p:nvCxnSpPr>
        <p:spPr>
          <a:xfrm>
            <a:off x="581350" y="0"/>
            <a:ext cx="0" cy="837600"/>
          </a:xfrm>
          <a:prstGeom prst="straightConnector1">
            <a:avLst/>
          </a:prstGeom>
          <a:noFill/>
          <a:ln w="9525" cap="flat" cmpd="sng">
            <a:solidFill>
              <a:schemeClr val="dk2"/>
            </a:solidFill>
            <a:prstDash val="dot"/>
            <a:round/>
            <a:headEnd type="none" w="med" len="med"/>
            <a:tailEnd type="none" w="med" len="med"/>
          </a:ln>
        </p:spPr>
      </p:cxnSp>
      <p:cxnSp>
        <p:nvCxnSpPr>
          <p:cNvPr id="89" name="Google Shape;89;p14">
            <a:extLst>
              <a:ext uri="{FF2B5EF4-FFF2-40B4-BE49-F238E27FC236}">
                <a16:creationId xmlns:a16="http://schemas.microsoft.com/office/drawing/2014/main" id="{365BD34B-1C01-75A5-0EF2-D84AD38000F4}"/>
              </a:ext>
            </a:extLst>
          </p:cNvPr>
          <p:cNvCxnSpPr/>
          <p:nvPr/>
        </p:nvCxnSpPr>
        <p:spPr>
          <a:xfrm>
            <a:off x="581350" y="1344675"/>
            <a:ext cx="0" cy="2961300"/>
          </a:xfrm>
          <a:prstGeom prst="straightConnector1">
            <a:avLst/>
          </a:prstGeom>
          <a:noFill/>
          <a:ln w="9525" cap="flat" cmpd="sng">
            <a:solidFill>
              <a:schemeClr val="dk2"/>
            </a:solidFill>
            <a:prstDash val="dot"/>
            <a:round/>
            <a:headEnd type="none" w="med" len="med"/>
            <a:tailEnd type="none" w="med" len="med"/>
          </a:ln>
        </p:spPr>
      </p:cxnSp>
      <p:sp>
        <p:nvSpPr>
          <p:cNvPr id="90" name="Google Shape;90;p14">
            <a:extLst>
              <a:ext uri="{FF2B5EF4-FFF2-40B4-BE49-F238E27FC236}">
                <a16:creationId xmlns:a16="http://schemas.microsoft.com/office/drawing/2014/main" id="{14D4E347-B611-EAA5-0569-77FF03E1379D}"/>
              </a:ext>
            </a:extLst>
          </p:cNvPr>
          <p:cNvSpPr txBox="1">
            <a:spLocks noGrp="1"/>
          </p:cNvSpPr>
          <p:nvPr>
            <p:ph type="sldNum" idx="12"/>
          </p:nvPr>
        </p:nvSpPr>
        <p:spPr>
          <a:xfrm>
            <a:off x="360008" y="4490217"/>
            <a:ext cx="548700" cy="3936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fld id="{00000000-1234-1234-1234-123412341234}" type="slidenum">
              <a:rPr lang="en-GB" noProof="0" smtClean="0"/>
              <a:t>3</a:t>
            </a:fld>
            <a:endParaRPr lang="en-GB" noProof="0" dirty="0"/>
          </a:p>
        </p:txBody>
      </p:sp>
      <p:sp>
        <p:nvSpPr>
          <p:cNvPr id="93" name="Google Shape;93;p14">
            <a:extLst>
              <a:ext uri="{FF2B5EF4-FFF2-40B4-BE49-F238E27FC236}">
                <a16:creationId xmlns:a16="http://schemas.microsoft.com/office/drawing/2014/main" id="{65783A79-0C80-4F92-2DF0-FFE04F0571C6}"/>
              </a:ext>
            </a:extLst>
          </p:cNvPr>
          <p:cNvSpPr txBox="1">
            <a:spLocks noGrp="1"/>
          </p:cNvSpPr>
          <p:nvPr>
            <p:ph type="title"/>
          </p:nvPr>
        </p:nvSpPr>
        <p:spPr>
          <a:xfrm>
            <a:off x="1080000" y="900000"/>
            <a:ext cx="5972700" cy="6750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noProof="0" dirty="0">
                <a:solidFill>
                  <a:schemeClr val="accent2"/>
                </a:solidFill>
              </a:rPr>
              <a:t>Information security</a:t>
            </a:r>
          </a:p>
        </p:txBody>
      </p:sp>
      <p:graphicFrame>
        <p:nvGraphicFramePr>
          <p:cNvPr id="23" name="Segnaposto contenuto 5">
            <a:extLst>
              <a:ext uri="{FF2B5EF4-FFF2-40B4-BE49-F238E27FC236}">
                <a16:creationId xmlns:a16="http://schemas.microsoft.com/office/drawing/2014/main" id="{5F299A1A-B650-E8CE-0DC9-B34774BEDE69}"/>
              </a:ext>
            </a:extLst>
          </p:cNvPr>
          <p:cNvGraphicFramePr>
            <a:graphicFrameLocks noGrp="1"/>
          </p:cNvGraphicFramePr>
          <p:nvPr>
            <p:extLst>
              <p:ext uri="{D42A27DB-BD31-4B8C-83A1-F6EECF244321}">
                <p14:modId xmlns:p14="http://schemas.microsoft.com/office/powerpoint/2010/main" val="3020157178"/>
              </p:ext>
            </p:extLst>
          </p:nvPr>
        </p:nvGraphicFramePr>
        <p:xfrm>
          <a:off x="2034540" y="1202863"/>
          <a:ext cx="4712167" cy="378047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464244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101" name="Google Shape;101;p15"/>
          <p:cNvSpPr txBox="1">
            <a:spLocks noGrp="1"/>
          </p:cNvSpPr>
          <p:nvPr>
            <p:ph type="sldNum" idx="12"/>
          </p:nvPr>
        </p:nvSpPr>
        <p:spPr>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fld id="{00000000-1234-1234-1234-123412341234}" type="slidenum">
              <a:rPr lang="en-GB" noProof="0" smtClean="0"/>
              <a:t>30</a:t>
            </a:fld>
            <a:endParaRPr lang="en-GB" noProof="0" dirty="0"/>
          </a:p>
        </p:txBody>
      </p:sp>
      <p:sp>
        <p:nvSpPr>
          <p:cNvPr id="13" name="Segnaposto testo 12">
            <a:extLst>
              <a:ext uri="{FF2B5EF4-FFF2-40B4-BE49-F238E27FC236}">
                <a16:creationId xmlns:a16="http://schemas.microsoft.com/office/drawing/2014/main" id="{2F25F99E-F1AF-B2B3-5303-8076622943F5}"/>
              </a:ext>
            </a:extLst>
          </p:cNvPr>
          <p:cNvSpPr>
            <a:spLocks noGrp="1"/>
          </p:cNvSpPr>
          <p:nvPr>
            <p:ph type="body" idx="1"/>
          </p:nvPr>
        </p:nvSpPr>
        <p:spPr>
          <a:xfrm>
            <a:off x="1080000" y="1344675"/>
            <a:ext cx="5972700" cy="3303525"/>
          </a:xfrm>
        </p:spPr>
        <p:txBody>
          <a:bodyPr>
            <a:normAutofit fontScale="92500" lnSpcReduction="10000"/>
          </a:bodyPr>
          <a:lstStyle/>
          <a:p>
            <a:r>
              <a:rPr lang="en-GB" sz="1800" noProof="0" dirty="0"/>
              <a:t>Any </a:t>
            </a:r>
            <a:r>
              <a:rPr lang="en-GB" sz="1800" b="1" noProof="0" dirty="0"/>
              <a:t>intentional</a:t>
            </a:r>
            <a:r>
              <a:rPr lang="en-GB" sz="1800" noProof="0" dirty="0"/>
              <a:t> attempt to compromise the security of a computer system, network, or data by violating one or more core principles of information security, such as confidentiality, integrity, or availability </a:t>
            </a:r>
          </a:p>
          <a:p>
            <a:r>
              <a:rPr lang="en-GB" sz="1800" noProof="0" dirty="0"/>
              <a:t>Some attacks do not directly target information security principles but serve indirect purposes, such as enabling future compromise or gathering intelligence </a:t>
            </a:r>
          </a:p>
          <a:p>
            <a:r>
              <a:rPr lang="en-GB" sz="1800" noProof="0" dirty="0"/>
              <a:t>Remember, cryptography plays a fundamental role among the measures designed to uphold information security </a:t>
            </a:r>
          </a:p>
        </p:txBody>
      </p:sp>
      <p:sp>
        <p:nvSpPr>
          <p:cNvPr id="104" name="Google Shape;104;p15"/>
          <p:cNvSpPr txBox="1">
            <a:spLocks noGrp="1"/>
          </p:cNvSpPr>
          <p:nvPr>
            <p:ph type="title"/>
          </p:nvPr>
        </p:nvSpPr>
        <p:spPr>
          <a:xfrm>
            <a:off x="1080000" y="595200"/>
            <a:ext cx="5972700" cy="749475"/>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noProof="0" dirty="0">
                <a:solidFill>
                  <a:schemeClr val="accent2"/>
                </a:solidFill>
              </a:rPr>
              <a:t>What is in attack?</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98">
          <a:extLst>
            <a:ext uri="{FF2B5EF4-FFF2-40B4-BE49-F238E27FC236}">
              <a16:creationId xmlns:a16="http://schemas.microsoft.com/office/drawing/2014/main" id="{03943C4E-6F5D-9B71-85E0-D27DBF90A2E0}"/>
            </a:ext>
          </a:extLst>
        </p:cNvPr>
        <p:cNvGrpSpPr/>
        <p:nvPr/>
      </p:nvGrpSpPr>
      <p:grpSpPr>
        <a:xfrm>
          <a:off x="0" y="0"/>
          <a:ext cx="0" cy="0"/>
          <a:chOff x="0" y="0"/>
          <a:chExt cx="0" cy="0"/>
        </a:xfrm>
      </p:grpSpPr>
      <p:cxnSp>
        <p:nvCxnSpPr>
          <p:cNvPr id="99" name="Google Shape;99;p15">
            <a:extLst>
              <a:ext uri="{FF2B5EF4-FFF2-40B4-BE49-F238E27FC236}">
                <a16:creationId xmlns:a16="http://schemas.microsoft.com/office/drawing/2014/main" id="{1BEBF8EA-4288-8B6A-6D8C-F08201FA1C81}"/>
              </a:ext>
            </a:extLst>
          </p:cNvPr>
          <p:cNvCxnSpPr/>
          <p:nvPr/>
        </p:nvCxnSpPr>
        <p:spPr>
          <a:xfrm>
            <a:off x="581350" y="0"/>
            <a:ext cx="0" cy="837600"/>
          </a:xfrm>
          <a:prstGeom prst="straightConnector1">
            <a:avLst/>
          </a:prstGeom>
          <a:noFill/>
          <a:ln w="9525" cap="flat" cmpd="sng">
            <a:solidFill>
              <a:schemeClr val="dk2"/>
            </a:solidFill>
            <a:prstDash val="dot"/>
            <a:round/>
            <a:headEnd type="none" w="med" len="med"/>
            <a:tailEnd type="none" w="med" len="med"/>
          </a:ln>
        </p:spPr>
      </p:cxnSp>
      <p:cxnSp>
        <p:nvCxnSpPr>
          <p:cNvPr id="100" name="Google Shape;100;p15">
            <a:extLst>
              <a:ext uri="{FF2B5EF4-FFF2-40B4-BE49-F238E27FC236}">
                <a16:creationId xmlns:a16="http://schemas.microsoft.com/office/drawing/2014/main" id="{ED2054D6-CE01-F1D5-5E9A-98E21465DF6E}"/>
              </a:ext>
            </a:extLst>
          </p:cNvPr>
          <p:cNvCxnSpPr/>
          <p:nvPr/>
        </p:nvCxnSpPr>
        <p:spPr>
          <a:xfrm>
            <a:off x="581350" y="1344675"/>
            <a:ext cx="0" cy="2961300"/>
          </a:xfrm>
          <a:prstGeom prst="straightConnector1">
            <a:avLst/>
          </a:prstGeom>
          <a:noFill/>
          <a:ln w="9525" cap="flat" cmpd="sng">
            <a:solidFill>
              <a:schemeClr val="dk2"/>
            </a:solidFill>
            <a:prstDash val="dot"/>
            <a:round/>
            <a:headEnd type="none" w="med" len="med"/>
            <a:tailEnd type="none" w="med" len="med"/>
          </a:ln>
        </p:spPr>
      </p:cxnSp>
      <p:sp>
        <p:nvSpPr>
          <p:cNvPr id="101" name="Google Shape;101;p15">
            <a:extLst>
              <a:ext uri="{FF2B5EF4-FFF2-40B4-BE49-F238E27FC236}">
                <a16:creationId xmlns:a16="http://schemas.microsoft.com/office/drawing/2014/main" id="{386A5329-B540-FFE3-375C-A1D9CAEDDE71}"/>
              </a:ext>
            </a:extLst>
          </p:cNvPr>
          <p:cNvSpPr txBox="1">
            <a:spLocks noGrp="1"/>
          </p:cNvSpPr>
          <p:nvPr>
            <p:ph type="sldNum" idx="12"/>
          </p:nvPr>
        </p:nvSpPr>
        <p:spPr>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fld id="{00000000-1234-1234-1234-123412341234}" type="slidenum">
              <a:rPr lang="en-GB" noProof="0" smtClean="0"/>
              <a:t>31</a:t>
            </a:fld>
            <a:endParaRPr lang="en-GB" noProof="0" dirty="0"/>
          </a:p>
        </p:txBody>
      </p:sp>
      <p:sp>
        <p:nvSpPr>
          <p:cNvPr id="104" name="Google Shape;104;p15">
            <a:extLst>
              <a:ext uri="{FF2B5EF4-FFF2-40B4-BE49-F238E27FC236}">
                <a16:creationId xmlns:a16="http://schemas.microsoft.com/office/drawing/2014/main" id="{F613B313-0590-E39E-6484-5CD0823DE20B}"/>
              </a:ext>
            </a:extLst>
          </p:cNvPr>
          <p:cNvSpPr txBox="1">
            <a:spLocks noGrp="1"/>
          </p:cNvSpPr>
          <p:nvPr>
            <p:ph type="title"/>
          </p:nvPr>
        </p:nvSpPr>
        <p:spPr>
          <a:xfrm>
            <a:off x="1080000" y="595200"/>
            <a:ext cx="5972700" cy="749475"/>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noProof="0" dirty="0">
                <a:solidFill>
                  <a:schemeClr val="accent2"/>
                </a:solidFill>
              </a:rPr>
              <a:t>First attacks</a:t>
            </a:r>
          </a:p>
        </p:txBody>
      </p:sp>
      <p:graphicFrame>
        <p:nvGraphicFramePr>
          <p:cNvPr id="4" name="Tabella 3">
            <a:extLst>
              <a:ext uri="{FF2B5EF4-FFF2-40B4-BE49-F238E27FC236}">
                <a16:creationId xmlns:a16="http://schemas.microsoft.com/office/drawing/2014/main" id="{D0BA7BFB-6F30-479F-586C-59797168D532}"/>
              </a:ext>
            </a:extLst>
          </p:cNvPr>
          <p:cNvGraphicFramePr>
            <a:graphicFrameLocks noGrp="1"/>
          </p:cNvGraphicFramePr>
          <p:nvPr/>
        </p:nvGraphicFramePr>
        <p:xfrm>
          <a:off x="908708" y="1344675"/>
          <a:ext cx="7109141" cy="3175000"/>
        </p:xfrm>
        <a:graphic>
          <a:graphicData uri="http://schemas.openxmlformats.org/drawingml/2006/table">
            <a:tbl>
              <a:tblPr firstRow="1" bandRow="1">
                <a:tableStyleId>{21E4AEA4-8DFA-4A89-87EB-49C32662AFE0}</a:tableStyleId>
              </a:tblPr>
              <a:tblGrid>
                <a:gridCol w="2387137">
                  <a:extLst>
                    <a:ext uri="{9D8B030D-6E8A-4147-A177-3AD203B41FA5}">
                      <a16:colId xmlns:a16="http://schemas.microsoft.com/office/drawing/2014/main" val="962115099"/>
                    </a:ext>
                  </a:extLst>
                </a:gridCol>
                <a:gridCol w="1036751">
                  <a:extLst>
                    <a:ext uri="{9D8B030D-6E8A-4147-A177-3AD203B41FA5}">
                      <a16:colId xmlns:a16="http://schemas.microsoft.com/office/drawing/2014/main" val="3221132797"/>
                    </a:ext>
                  </a:extLst>
                </a:gridCol>
                <a:gridCol w="3685253">
                  <a:extLst>
                    <a:ext uri="{9D8B030D-6E8A-4147-A177-3AD203B41FA5}">
                      <a16:colId xmlns:a16="http://schemas.microsoft.com/office/drawing/2014/main" val="3224769940"/>
                    </a:ext>
                  </a:extLst>
                </a:gridCol>
              </a:tblGrid>
              <a:tr h="370840">
                <a:tc>
                  <a:txBody>
                    <a:bodyPr/>
                    <a:lstStyle/>
                    <a:p>
                      <a:pPr algn="ctr"/>
                      <a:r>
                        <a:rPr lang="en-GB" noProof="0" dirty="0">
                          <a:latin typeface="Inter" panose="02000503000000020004" pitchFamily="2" charset="0"/>
                          <a:ea typeface="Inter" panose="02000503000000020004" pitchFamily="2" charset="0"/>
                        </a:rPr>
                        <a:t>type</a:t>
                      </a:r>
                    </a:p>
                  </a:txBody>
                  <a:tcPr/>
                </a:tc>
                <a:tc>
                  <a:txBody>
                    <a:bodyPr/>
                    <a:lstStyle/>
                    <a:p>
                      <a:pPr algn="ctr"/>
                      <a:r>
                        <a:rPr lang="en-GB" noProof="0" dirty="0">
                          <a:latin typeface="Inter" panose="02000503000000020004" pitchFamily="2" charset="0"/>
                          <a:ea typeface="Inter" panose="02000503000000020004" pitchFamily="2" charset="0"/>
                        </a:rPr>
                        <a:t>acronym</a:t>
                      </a:r>
                    </a:p>
                  </a:txBody>
                  <a:tcPr/>
                </a:tc>
                <a:tc>
                  <a:txBody>
                    <a:bodyPr/>
                    <a:lstStyle/>
                    <a:p>
                      <a:pPr algn="ctr"/>
                      <a:r>
                        <a:rPr lang="en-GB" noProof="0" dirty="0">
                          <a:latin typeface="Inter" panose="02000503000000020004" pitchFamily="2" charset="0"/>
                          <a:ea typeface="Inter" panose="02000503000000020004" pitchFamily="2" charset="0"/>
                        </a:rPr>
                        <a:t>description</a:t>
                      </a:r>
                    </a:p>
                  </a:txBody>
                  <a:tcPr/>
                </a:tc>
                <a:extLst>
                  <a:ext uri="{0D108BD9-81ED-4DB2-BD59-A6C34878D82A}">
                    <a16:rowId xmlns:a16="http://schemas.microsoft.com/office/drawing/2014/main" val="3589885079"/>
                  </a:ext>
                </a:extLst>
              </a:tr>
              <a:tr h="370840">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GB" noProof="0" dirty="0">
                          <a:latin typeface="Inter" panose="02000503000000020004" pitchFamily="2" charset="0"/>
                          <a:ea typeface="Inter" panose="02000503000000020004" pitchFamily="2" charset="0"/>
                        </a:rPr>
                        <a:t>Eavesdropping</a:t>
                      </a:r>
                    </a:p>
                  </a:txBody>
                  <a:tcPr/>
                </a:tc>
                <a:tc>
                  <a:txBody>
                    <a:bodyPr/>
                    <a:lstStyle/>
                    <a:p>
                      <a:pPr algn="ctr"/>
                      <a:r>
                        <a:rPr lang="en-GB" noProof="0" dirty="0">
                          <a:latin typeface="Inter" panose="02000503000000020004" pitchFamily="2" charset="0"/>
                          <a:ea typeface="Inter" panose="02000503000000020004" pitchFamily="2" charset="0"/>
                        </a:rPr>
                        <a:t>—</a:t>
                      </a:r>
                    </a:p>
                  </a:txBody>
                  <a:tcPr/>
                </a:tc>
                <a:tc>
                  <a:txBody>
                    <a:bodyPr/>
                    <a:lstStyle/>
                    <a:p>
                      <a:pPr marL="0" marR="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GB" noProof="0" dirty="0">
                          <a:latin typeface="Inter" panose="02000503000000020004" pitchFamily="2" charset="0"/>
                          <a:ea typeface="Inter" panose="02000503000000020004" pitchFamily="2" charset="0"/>
                        </a:rPr>
                        <a:t>secretly listening to private conversation of others without their consent</a:t>
                      </a:r>
                    </a:p>
                  </a:txBody>
                  <a:tcPr/>
                </a:tc>
                <a:extLst>
                  <a:ext uri="{0D108BD9-81ED-4DB2-BD59-A6C34878D82A}">
                    <a16:rowId xmlns:a16="http://schemas.microsoft.com/office/drawing/2014/main" val="1507893774"/>
                  </a:ext>
                </a:extLst>
              </a:tr>
              <a:tr h="370840">
                <a:tc>
                  <a:txBody>
                    <a:bodyPr/>
                    <a:lstStyle/>
                    <a:p>
                      <a:r>
                        <a:rPr lang="en-GB" noProof="0" dirty="0">
                          <a:latin typeface="Inter" panose="02000503000000020004" pitchFamily="2" charset="0"/>
                          <a:ea typeface="Inter" panose="02000503000000020004" pitchFamily="2" charset="0"/>
                        </a:rPr>
                        <a:t>Ciphertext-only attack</a:t>
                      </a:r>
                    </a:p>
                  </a:txBody>
                  <a:tcPr/>
                </a:tc>
                <a:tc>
                  <a:txBody>
                    <a:bodyPr/>
                    <a:lstStyle/>
                    <a:p>
                      <a:pPr algn="ctr"/>
                      <a:r>
                        <a:rPr lang="en-GB" noProof="0" dirty="0">
                          <a:latin typeface="Inter" panose="02000503000000020004" pitchFamily="2" charset="0"/>
                          <a:ea typeface="Inter" panose="02000503000000020004" pitchFamily="2" charset="0"/>
                        </a:rPr>
                        <a:t>COA</a:t>
                      </a:r>
                    </a:p>
                  </a:txBody>
                  <a:tcPr/>
                </a:tc>
                <a:tc>
                  <a:txBody>
                    <a:bodyPr/>
                    <a:lstStyle/>
                    <a:p>
                      <a:r>
                        <a:rPr lang="en-GB" noProof="0" dirty="0">
                          <a:latin typeface="Inter" panose="02000503000000020004" pitchFamily="2" charset="0"/>
                          <a:ea typeface="Inter" panose="02000503000000020004" pitchFamily="2" charset="0"/>
                        </a:rPr>
                        <a:t>attacker has only access to ciphertexts and tries to deduce the plaintext or key</a:t>
                      </a:r>
                    </a:p>
                  </a:txBody>
                  <a:tcPr/>
                </a:tc>
                <a:extLst>
                  <a:ext uri="{0D108BD9-81ED-4DB2-BD59-A6C34878D82A}">
                    <a16:rowId xmlns:a16="http://schemas.microsoft.com/office/drawing/2014/main" val="881969247"/>
                  </a:ext>
                </a:extLst>
              </a:tr>
              <a:tr h="370840">
                <a:tc>
                  <a:txBody>
                    <a:bodyPr/>
                    <a:lstStyle/>
                    <a:p>
                      <a:r>
                        <a:rPr lang="en-GB" noProof="0" dirty="0">
                          <a:latin typeface="Inter" panose="02000503000000020004" pitchFamily="2" charset="0"/>
                          <a:ea typeface="Inter" panose="02000503000000020004" pitchFamily="2" charset="0"/>
                        </a:rPr>
                        <a:t>Known-plaintext attack</a:t>
                      </a:r>
                    </a:p>
                    <a:p>
                      <a:endParaRPr lang="en-GB" noProof="0" dirty="0">
                        <a:latin typeface="Inter" panose="02000503000000020004" pitchFamily="2" charset="0"/>
                        <a:ea typeface="Inter" panose="02000503000000020004" pitchFamily="2" charset="0"/>
                      </a:endParaRPr>
                    </a:p>
                  </a:txBody>
                  <a:tcPr/>
                </a:tc>
                <a:tc>
                  <a:txBody>
                    <a:bodyPr/>
                    <a:lstStyle/>
                    <a:p>
                      <a:pPr algn="ctr"/>
                      <a:r>
                        <a:rPr lang="en-GB" noProof="0" dirty="0">
                          <a:latin typeface="Inter" panose="02000503000000020004" pitchFamily="2" charset="0"/>
                          <a:ea typeface="Inter" panose="02000503000000020004" pitchFamily="2" charset="0"/>
                        </a:rPr>
                        <a:t>KPA</a:t>
                      </a:r>
                    </a:p>
                  </a:txBody>
                  <a:tcPr/>
                </a:tc>
                <a:tc>
                  <a:txBody>
                    <a:bodyPr/>
                    <a:lstStyle/>
                    <a:p>
                      <a:r>
                        <a:rPr lang="en-GB" noProof="0" dirty="0">
                          <a:latin typeface="Inter" panose="02000503000000020004" pitchFamily="2" charset="0"/>
                          <a:ea typeface="Inter" panose="02000503000000020004" pitchFamily="2" charset="0"/>
                        </a:rPr>
                        <a:t>attacker knows pairs of plaintext and ciphertext and uses them to infer the key</a:t>
                      </a:r>
                    </a:p>
                  </a:txBody>
                  <a:tcPr/>
                </a:tc>
                <a:extLst>
                  <a:ext uri="{0D108BD9-81ED-4DB2-BD59-A6C34878D82A}">
                    <a16:rowId xmlns:a16="http://schemas.microsoft.com/office/drawing/2014/main" val="1841981246"/>
                  </a:ext>
                </a:extLst>
              </a:tr>
              <a:tr h="370840">
                <a:tc>
                  <a:txBody>
                    <a:bodyPr/>
                    <a:lstStyle/>
                    <a:p>
                      <a:r>
                        <a:rPr lang="en-GB" noProof="0" dirty="0">
                          <a:latin typeface="Inter" panose="02000503000000020004" pitchFamily="2" charset="0"/>
                          <a:ea typeface="Inter" panose="02000503000000020004" pitchFamily="2" charset="0"/>
                        </a:rPr>
                        <a:t>Chosen-plaintext attack</a:t>
                      </a:r>
                    </a:p>
                    <a:p>
                      <a:endParaRPr lang="en-GB" noProof="0" dirty="0">
                        <a:latin typeface="Inter" panose="02000503000000020004" pitchFamily="2" charset="0"/>
                        <a:ea typeface="Inter" panose="02000503000000020004" pitchFamily="2" charset="0"/>
                      </a:endParaRPr>
                    </a:p>
                  </a:txBody>
                  <a:tcPr/>
                </a:tc>
                <a:tc>
                  <a:txBody>
                    <a:bodyPr/>
                    <a:lstStyle/>
                    <a:p>
                      <a:pPr algn="ctr"/>
                      <a:r>
                        <a:rPr lang="en-GB" noProof="0" dirty="0">
                          <a:latin typeface="Inter" panose="02000503000000020004" pitchFamily="2" charset="0"/>
                          <a:ea typeface="Inter" panose="02000503000000020004" pitchFamily="2" charset="0"/>
                        </a:rPr>
                        <a:t>CPA</a:t>
                      </a:r>
                    </a:p>
                  </a:txBody>
                  <a:tcPr/>
                </a:tc>
                <a:tc>
                  <a:txBody>
                    <a:bodyPr/>
                    <a:lstStyle/>
                    <a:p>
                      <a:r>
                        <a:rPr lang="en-GB" noProof="0" dirty="0">
                          <a:latin typeface="Inter" panose="02000503000000020004" pitchFamily="2" charset="0"/>
                          <a:ea typeface="Inter" panose="02000503000000020004" pitchFamily="2" charset="0"/>
                        </a:rPr>
                        <a:t>attacker can encrypt arbitrary plaintexts to gather information about the cipher</a:t>
                      </a:r>
                    </a:p>
                  </a:txBody>
                  <a:tcPr/>
                </a:tc>
                <a:extLst>
                  <a:ext uri="{0D108BD9-81ED-4DB2-BD59-A6C34878D82A}">
                    <a16:rowId xmlns:a16="http://schemas.microsoft.com/office/drawing/2014/main" val="1002997340"/>
                  </a:ext>
                </a:extLst>
              </a:tr>
              <a:tr h="370840">
                <a:tc>
                  <a:txBody>
                    <a:bodyPr/>
                    <a:lstStyle/>
                    <a:p>
                      <a:r>
                        <a:rPr lang="en-GB" noProof="0" dirty="0">
                          <a:latin typeface="Inter" panose="02000503000000020004" pitchFamily="2" charset="0"/>
                          <a:ea typeface="Inter" panose="02000503000000020004" pitchFamily="2" charset="0"/>
                        </a:rPr>
                        <a:t>Chosen-ciphertext Attack</a:t>
                      </a:r>
                    </a:p>
                  </a:txBody>
                  <a:tcPr/>
                </a:tc>
                <a:tc>
                  <a:txBody>
                    <a:bodyPr/>
                    <a:lstStyle/>
                    <a:p>
                      <a:pPr algn="ctr"/>
                      <a:r>
                        <a:rPr lang="en-GB" noProof="0" dirty="0">
                          <a:latin typeface="Inter" panose="02000503000000020004" pitchFamily="2" charset="0"/>
                          <a:ea typeface="Inter" panose="02000503000000020004" pitchFamily="2" charset="0"/>
                        </a:rPr>
                        <a:t>CCA</a:t>
                      </a:r>
                    </a:p>
                  </a:txBody>
                  <a:tcPr/>
                </a:tc>
                <a:tc>
                  <a:txBody>
                    <a:bodyPr/>
                    <a:lstStyle/>
                    <a:p>
                      <a:r>
                        <a:rPr lang="en-GB" noProof="0" dirty="0">
                          <a:latin typeface="Inter" panose="02000503000000020004" pitchFamily="2" charset="0"/>
                          <a:ea typeface="Inter" panose="02000503000000020004" pitchFamily="2" charset="0"/>
                        </a:rPr>
                        <a:t>attacker can decrypt arbitrary ciphertexts of their choice, except for the target ciphertext</a:t>
                      </a:r>
                    </a:p>
                  </a:txBody>
                  <a:tcPr/>
                </a:tc>
                <a:extLst>
                  <a:ext uri="{0D108BD9-81ED-4DB2-BD59-A6C34878D82A}">
                    <a16:rowId xmlns:a16="http://schemas.microsoft.com/office/drawing/2014/main" val="330260707"/>
                  </a:ext>
                </a:extLst>
              </a:tr>
            </a:tbl>
          </a:graphicData>
        </a:graphic>
      </p:graphicFrame>
    </p:spTree>
    <p:extLst>
      <p:ext uri="{BB962C8B-B14F-4D97-AF65-F5344CB8AC3E}">
        <p14:creationId xmlns:p14="http://schemas.microsoft.com/office/powerpoint/2010/main" val="27674940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98">
          <a:extLst>
            <a:ext uri="{FF2B5EF4-FFF2-40B4-BE49-F238E27FC236}">
              <a16:creationId xmlns:a16="http://schemas.microsoft.com/office/drawing/2014/main" id="{512836A3-8DA1-5E7A-67C4-FA64B853900F}"/>
            </a:ext>
          </a:extLst>
        </p:cNvPr>
        <p:cNvGrpSpPr/>
        <p:nvPr/>
      </p:nvGrpSpPr>
      <p:grpSpPr>
        <a:xfrm>
          <a:off x="0" y="0"/>
          <a:ext cx="0" cy="0"/>
          <a:chOff x="0" y="0"/>
          <a:chExt cx="0" cy="0"/>
        </a:xfrm>
      </p:grpSpPr>
      <p:sp>
        <p:nvSpPr>
          <p:cNvPr id="101" name="Google Shape;101;p15">
            <a:extLst>
              <a:ext uri="{FF2B5EF4-FFF2-40B4-BE49-F238E27FC236}">
                <a16:creationId xmlns:a16="http://schemas.microsoft.com/office/drawing/2014/main" id="{5D05CF52-81AF-2A96-538A-7740ACC1F7BD}"/>
              </a:ext>
            </a:extLst>
          </p:cNvPr>
          <p:cNvSpPr txBox="1">
            <a:spLocks noGrp="1"/>
          </p:cNvSpPr>
          <p:nvPr>
            <p:ph type="sldNum" idx="12"/>
          </p:nvPr>
        </p:nvSpPr>
        <p:spPr>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fld id="{00000000-1234-1234-1234-123412341234}" type="slidenum">
              <a:rPr lang="en-GB" noProof="0" smtClean="0"/>
              <a:t>32</a:t>
            </a:fld>
            <a:endParaRPr lang="en-GB" noProof="0" dirty="0"/>
          </a:p>
        </p:txBody>
      </p:sp>
      <p:sp>
        <p:nvSpPr>
          <p:cNvPr id="13" name="Segnaposto testo 12">
            <a:extLst>
              <a:ext uri="{FF2B5EF4-FFF2-40B4-BE49-F238E27FC236}">
                <a16:creationId xmlns:a16="http://schemas.microsoft.com/office/drawing/2014/main" id="{FC698C96-EC85-57F5-95FC-EC0C47B47C59}"/>
              </a:ext>
            </a:extLst>
          </p:cNvPr>
          <p:cNvSpPr>
            <a:spLocks noGrp="1"/>
          </p:cNvSpPr>
          <p:nvPr>
            <p:ph type="body" idx="1"/>
          </p:nvPr>
        </p:nvSpPr>
        <p:spPr>
          <a:xfrm>
            <a:off x="1080000" y="1344675"/>
            <a:ext cx="5972700" cy="3303525"/>
          </a:xfrm>
        </p:spPr>
        <p:txBody>
          <a:bodyPr>
            <a:normAutofit/>
          </a:bodyPr>
          <a:lstStyle/>
          <a:p>
            <a:r>
              <a:rPr lang="en-GB" sz="1800" noProof="0" dirty="0"/>
              <a:t>An </a:t>
            </a:r>
            <a:r>
              <a:rPr lang="en-GB" sz="1800" b="1" noProof="0" dirty="0">
                <a:solidFill>
                  <a:schemeClr val="accent4"/>
                </a:solidFill>
              </a:rPr>
              <a:t>oracle</a:t>
            </a:r>
            <a:r>
              <a:rPr lang="en-GB" sz="1800" noProof="0" dirty="0"/>
              <a:t> is a theoretical black-box function that an attacker can query to obtain outputs (e.g., ciphertexts or plaintexts), often under controlled conditions </a:t>
            </a:r>
          </a:p>
          <a:p>
            <a:endParaRPr lang="en-GB" sz="1800" noProof="0" dirty="0"/>
          </a:p>
          <a:p>
            <a:r>
              <a:rPr lang="en-GB" sz="1800" noProof="0" dirty="0"/>
              <a:t>It is an abstract entity or mechanism that provides access to a cryptographic function without revealing its internal workings</a:t>
            </a:r>
          </a:p>
        </p:txBody>
      </p:sp>
      <p:sp>
        <p:nvSpPr>
          <p:cNvPr id="104" name="Google Shape;104;p15">
            <a:extLst>
              <a:ext uri="{FF2B5EF4-FFF2-40B4-BE49-F238E27FC236}">
                <a16:creationId xmlns:a16="http://schemas.microsoft.com/office/drawing/2014/main" id="{D21D1DB5-D3F2-BB29-1646-C2B2F26CCADA}"/>
              </a:ext>
            </a:extLst>
          </p:cNvPr>
          <p:cNvSpPr txBox="1">
            <a:spLocks noGrp="1"/>
          </p:cNvSpPr>
          <p:nvPr>
            <p:ph type="title"/>
          </p:nvPr>
        </p:nvSpPr>
        <p:spPr>
          <a:xfrm>
            <a:off x="1080000" y="595200"/>
            <a:ext cx="5972700" cy="749475"/>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noProof="0" dirty="0">
                <a:solidFill>
                  <a:schemeClr val="accent2"/>
                </a:solidFill>
              </a:rPr>
              <a:t>Attacks may use an oracle</a:t>
            </a:r>
          </a:p>
        </p:txBody>
      </p:sp>
    </p:spTree>
    <p:extLst>
      <p:ext uri="{BB962C8B-B14F-4D97-AF65-F5344CB8AC3E}">
        <p14:creationId xmlns:p14="http://schemas.microsoft.com/office/powerpoint/2010/main" val="236078268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98">
          <a:extLst>
            <a:ext uri="{FF2B5EF4-FFF2-40B4-BE49-F238E27FC236}">
              <a16:creationId xmlns:a16="http://schemas.microsoft.com/office/drawing/2014/main" id="{ED5173C0-F7BB-67F9-746C-A65A7A68F7E3}"/>
            </a:ext>
          </a:extLst>
        </p:cNvPr>
        <p:cNvGrpSpPr/>
        <p:nvPr/>
      </p:nvGrpSpPr>
      <p:grpSpPr>
        <a:xfrm>
          <a:off x="0" y="0"/>
          <a:ext cx="0" cy="0"/>
          <a:chOff x="0" y="0"/>
          <a:chExt cx="0" cy="0"/>
        </a:xfrm>
      </p:grpSpPr>
      <p:sp>
        <p:nvSpPr>
          <p:cNvPr id="101" name="Google Shape;101;p15">
            <a:extLst>
              <a:ext uri="{FF2B5EF4-FFF2-40B4-BE49-F238E27FC236}">
                <a16:creationId xmlns:a16="http://schemas.microsoft.com/office/drawing/2014/main" id="{4302429D-B75E-9DDF-5FAC-A93C00FDDD13}"/>
              </a:ext>
            </a:extLst>
          </p:cNvPr>
          <p:cNvSpPr txBox="1">
            <a:spLocks noGrp="1"/>
          </p:cNvSpPr>
          <p:nvPr>
            <p:ph type="sldNum" idx="12"/>
          </p:nvPr>
        </p:nvSpPr>
        <p:spPr>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fld id="{00000000-1234-1234-1234-123412341234}" type="slidenum">
              <a:rPr lang="en-GB" noProof="0" smtClean="0"/>
              <a:t>33</a:t>
            </a:fld>
            <a:endParaRPr lang="en-GB" noProof="0" dirty="0"/>
          </a:p>
        </p:txBody>
      </p:sp>
      <p:sp>
        <p:nvSpPr>
          <p:cNvPr id="13" name="Segnaposto testo 12">
            <a:extLst>
              <a:ext uri="{FF2B5EF4-FFF2-40B4-BE49-F238E27FC236}">
                <a16:creationId xmlns:a16="http://schemas.microsoft.com/office/drawing/2014/main" id="{773EBECA-3FA1-39DF-7A27-6946B2D9C6A1}"/>
              </a:ext>
            </a:extLst>
          </p:cNvPr>
          <p:cNvSpPr>
            <a:spLocks noGrp="1"/>
          </p:cNvSpPr>
          <p:nvPr>
            <p:ph type="body" idx="1"/>
          </p:nvPr>
        </p:nvSpPr>
        <p:spPr>
          <a:xfrm>
            <a:off x="1080000" y="1344675"/>
            <a:ext cx="5972700" cy="3303525"/>
          </a:xfrm>
        </p:spPr>
        <p:txBody>
          <a:bodyPr>
            <a:normAutofit/>
          </a:bodyPr>
          <a:lstStyle/>
          <a:p>
            <a:pPr eaLnBrk="1" hangingPunct="1">
              <a:lnSpc>
                <a:spcPct val="80000"/>
              </a:lnSpc>
            </a:pPr>
            <a:r>
              <a:rPr lang="en-GB" sz="1800" b="1" noProof="0" dirty="0">
                <a:solidFill>
                  <a:schemeClr val="accent4"/>
                </a:solidFill>
                <a:latin typeface="Inter" panose="02000503000000020004" pitchFamily="2" charset="0"/>
                <a:ea typeface="Inter" panose="02000503000000020004" pitchFamily="2" charset="0"/>
                <a:cs typeface="Arial" panose="020B0604020202020204" pitchFamily="34" charset="0"/>
              </a:rPr>
              <a:t>Known plaintext</a:t>
            </a:r>
            <a:r>
              <a:rPr lang="en-GB" sz="1800" noProof="0" dirty="0">
                <a:latin typeface="Inter" panose="02000503000000020004" pitchFamily="2" charset="0"/>
                <a:ea typeface="Inter" panose="02000503000000020004" pitchFamily="2" charset="0"/>
                <a:cs typeface="Arial" panose="020B0604020202020204" pitchFamily="34" charset="0"/>
              </a:rPr>
              <a:t>: attacker has samples of both plaintext and its encrypted version (ciphertext) and is at liberty to make use of them to reveal further secret information such as secret keys</a:t>
            </a:r>
          </a:p>
          <a:p>
            <a:pPr eaLnBrk="1" hangingPunct="1">
              <a:lnSpc>
                <a:spcPct val="80000"/>
              </a:lnSpc>
            </a:pPr>
            <a:endParaRPr lang="en-GB" sz="1800" noProof="0" dirty="0">
              <a:solidFill>
                <a:srgbClr val="FF0000"/>
              </a:solidFill>
              <a:latin typeface="Inter" panose="02000503000000020004" pitchFamily="2" charset="0"/>
              <a:ea typeface="Inter" panose="02000503000000020004" pitchFamily="2" charset="0"/>
              <a:cs typeface="Arial" panose="020B0604020202020204" pitchFamily="34" charset="0"/>
            </a:endParaRPr>
          </a:p>
          <a:p>
            <a:pPr eaLnBrk="1" hangingPunct="1">
              <a:lnSpc>
                <a:spcPct val="80000"/>
              </a:lnSpc>
            </a:pPr>
            <a:r>
              <a:rPr lang="en-GB" sz="1800" b="1" noProof="0" dirty="0">
                <a:solidFill>
                  <a:schemeClr val="accent4"/>
                </a:solidFill>
                <a:latin typeface="Inter" panose="02000503000000020004" pitchFamily="2" charset="0"/>
                <a:ea typeface="Inter" panose="02000503000000020004" pitchFamily="2" charset="0"/>
                <a:cs typeface="Arial" panose="020B0604020202020204" pitchFamily="34" charset="0"/>
              </a:rPr>
              <a:t>Chosen plaintext</a:t>
            </a:r>
            <a:r>
              <a:rPr lang="en-GB" sz="1800" noProof="0" dirty="0">
                <a:latin typeface="Inter" panose="02000503000000020004" pitchFamily="2" charset="0"/>
                <a:ea typeface="Inter" panose="02000503000000020004" pitchFamily="2" charset="0"/>
                <a:cs typeface="Arial" panose="020B0604020202020204" pitchFamily="34" charset="0"/>
              </a:rPr>
              <a:t>: attacker has the capability to choose arbitrary plaintexts to be encrypted and obtain the corresponding ciphertexts. The goal of the attack is to gain some further information which reduces the security of the encryption scheme. In the worst case, a chosen-plaintext attack could reveal the scheme's secret key</a:t>
            </a:r>
          </a:p>
        </p:txBody>
      </p:sp>
      <p:sp>
        <p:nvSpPr>
          <p:cNvPr id="104" name="Google Shape;104;p15">
            <a:extLst>
              <a:ext uri="{FF2B5EF4-FFF2-40B4-BE49-F238E27FC236}">
                <a16:creationId xmlns:a16="http://schemas.microsoft.com/office/drawing/2014/main" id="{845DA6E0-2A35-9F83-1356-3AA70F0C5993}"/>
              </a:ext>
            </a:extLst>
          </p:cNvPr>
          <p:cNvSpPr txBox="1">
            <a:spLocks noGrp="1"/>
          </p:cNvSpPr>
          <p:nvPr>
            <p:ph type="title"/>
          </p:nvPr>
        </p:nvSpPr>
        <p:spPr>
          <a:xfrm>
            <a:off x="1080000" y="595200"/>
            <a:ext cx="5972700" cy="749475"/>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noProof="0" dirty="0">
                <a:solidFill>
                  <a:schemeClr val="accent2"/>
                </a:solidFill>
              </a:rPr>
              <a:t>Selection of attacks</a:t>
            </a:r>
          </a:p>
        </p:txBody>
      </p:sp>
      <p:sp>
        <p:nvSpPr>
          <p:cNvPr id="2" name="CasellaDiTesto 1">
            <a:extLst>
              <a:ext uri="{FF2B5EF4-FFF2-40B4-BE49-F238E27FC236}">
                <a16:creationId xmlns:a16="http://schemas.microsoft.com/office/drawing/2014/main" id="{A16472EC-683B-CB23-5026-D307BECDE2AE}"/>
              </a:ext>
            </a:extLst>
          </p:cNvPr>
          <p:cNvSpPr txBox="1"/>
          <p:nvPr/>
        </p:nvSpPr>
        <p:spPr>
          <a:xfrm>
            <a:off x="152399" y="3311986"/>
            <a:ext cx="1518364" cy="338554"/>
          </a:xfrm>
          <a:prstGeom prst="rect">
            <a:avLst/>
          </a:prstGeom>
          <a:noFill/>
        </p:spPr>
        <p:txBody>
          <a:bodyPr wrap="none" rtlCol="0">
            <a:spAutoFit/>
          </a:bodyPr>
          <a:lstStyle/>
          <a:p>
            <a:r>
              <a:rPr lang="en-GB" sz="1600" noProof="0" dirty="0">
                <a:solidFill>
                  <a:schemeClr val="accent4"/>
                </a:solidFill>
              </a:rPr>
              <a:t>uses an oracle</a:t>
            </a:r>
          </a:p>
        </p:txBody>
      </p:sp>
    </p:spTree>
    <p:extLst>
      <p:ext uri="{BB962C8B-B14F-4D97-AF65-F5344CB8AC3E}">
        <p14:creationId xmlns:p14="http://schemas.microsoft.com/office/powerpoint/2010/main" val="166036498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98">
          <a:extLst>
            <a:ext uri="{FF2B5EF4-FFF2-40B4-BE49-F238E27FC236}">
              <a16:creationId xmlns:a16="http://schemas.microsoft.com/office/drawing/2014/main" id="{3081472D-A52F-1EBA-C05F-FEE7D0920F6B}"/>
            </a:ext>
          </a:extLst>
        </p:cNvPr>
        <p:cNvGrpSpPr/>
        <p:nvPr/>
      </p:nvGrpSpPr>
      <p:grpSpPr>
        <a:xfrm>
          <a:off x="0" y="0"/>
          <a:ext cx="0" cy="0"/>
          <a:chOff x="0" y="0"/>
          <a:chExt cx="0" cy="0"/>
        </a:xfrm>
      </p:grpSpPr>
      <p:sp>
        <p:nvSpPr>
          <p:cNvPr id="101" name="Google Shape;101;p15">
            <a:extLst>
              <a:ext uri="{FF2B5EF4-FFF2-40B4-BE49-F238E27FC236}">
                <a16:creationId xmlns:a16="http://schemas.microsoft.com/office/drawing/2014/main" id="{CCAA1593-0AEA-5AEB-6EAD-46B19AD01EFB}"/>
              </a:ext>
            </a:extLst>
          </p:cNvPr>
          <p:cNvSpPr txBox="1">
            <a:spLocks noGrp="1"/>
          </p:cNvSpPr>
          <p:nvPr>
            <p:ph type="sldNum" idx="12"/>
          </p:nvPr>
        </p:nvSpPr>
        <p:spPr>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fld id="{00000000-1234-1234-1234-123412341234}" type="slidenum">
              <a:rPr lang="en-GB" noProof="0" smtClean="0"/>
              <a:t>34</a:t>
            </a:fld>
            <a:endParaRPr lang="en-GB" noProof="0" dirty="0"/>
          </a:p>
        </p:txBody>
      </p:sp>
      <p:sp>
        <p:nvSpPr>
          <p:cNvPr id="13" name="Segnaposto testo 12">
            <a:extLst>
              <a:ext uri="{FF2B5EF4-FFF2-40B4-BE49-F238E27FC236}">
                <a16:creationId xmlns:a16="http://schemas.microsoft.com/office/drawing/2014/main" id="{699E7B97-C307-DE86-48B0-2DA4FB2E45A7}"/>
              </a:ext>
            </a:extLst>
          </p:cNvPr>
          <p:cNvSpPr>
            <a:spLocks noGrp="1"/>
          </p:cNvSpPr>
          <p:nvPr>
            <p:ph type="body" idx="1"/>
          </p:nvPr>
        </p:nvSpPr>
        <p:spPr>
          <a:xfrm>
            <a:off x="1080000" y="1344675"/>
            <a:ext cx="5972700" cy="3303525"/>
          </a:xfrm>
        </p:spPr>
        <p:txBody>
          <a:bodyPr>
            <a:normAutofit/>
          </a:bodyPr>
          <a:lstStyle/>
          <a:p>
            <a:pPr eaLnBrk="1" hangingPunct="1">
              <a:lnSpc>
                <a:spcPct val="90000"/>
              </a:lnSpc>
            </a:pPr>
            <a:r>
              <a:rPr lang="en-GB" sz="1800" b="1" noProof="0" dirty="0">
                <a:solidFill>
                  <a:schemeClr val="accent4"/>
                </a:solidFill>
                <a:latin typeface="Inter" panose="02000503000000020004" pitchFamily="2" charset="0"/>
                <a:ea typeface="Inter" panose="02000503000000020004" pitchFamily="2" charset="0"/>
                <a:cs typeface="Arial" panose="020B0604020202020204" pitchFamily="34" charset="0"/>
              </a:rPr>
              <a:t>Chosen ciphertext</a:t>
            </a:r>
            <a:r>
              <a:rPr lang="en-GB" sz="1800" noProof="0" dirty="0">
                <a:latin typeface="Inter" panose="02000503000000020004" pitchFamily="2" charset="0"/>
                <a:ea typeface="Inter" panose="02000503000000020004" pitchFamily="2" charset="0"/>
                <a:cs typeface="Arial" panose="020B0604020202020204" pitchFamily="34" charset="0"/>
              </a:rPr>
              <a:t>: the cryptanalyst gathers information, at least in part, by choosing a ciphertext and obtaining its decryption under an unknown key</a:t>
            </a:r>
          </a:p>
          <a:p>
            <a:pPr marL="139700" indent="0" eaLnBrk="1" hangingPunct="1">
              <a:lnSpc>
                <a:spcPct val="90000"/>
              </a:lnSpc>
              <a:buNone/>
            </a:pPr>
            <a:endParaRPr lang="en-GB" sz="1800" noProof="0" dirty="0">
              <a:latin typeface="Inter" panose="02000503000000020004" pitchFamily="2" charset="0"/>
              <a:ea typeface="Inter" panose="02000503000000020004" pitchFamily="2" charset="0"/>
              <a:cs typeface="Arial" panose="020B0604020202020204" pitchFamily="34" charset="0"/>
            </a:endParaRPr>
          </a:p>
          <a:p>
            <a:pPr eaLnBrk="1" hangingPunct="1">
              <a:lnSpc>
                <a:spcPct val="90000"/>
              </a:lnSpc>
            </a:pPr>
            <a:r>
              <a:rPr lang="en-GB" sz="1800" b="1" noProof="0" dirty="0">
                <a:solidFill>
                  <a:schemeClr val="accent4"/>
                </a:solidFill>
                <a:latin typeface="Inter" panose="02000503000000020004" pitchFamily="2" charset="0"/>
                <a:ea typeface="Inter" panose="02000503000000020004" pitchFamily="2" charset="0"/>
                <a:cs typeface="Arial" panose="020B0604020202020204" pitchFamily="34" charset="0"/>
              </a:rPr>
              <a:t>Adaptive chosen plaintext</a:t>
            </a:r>
            <a:r>
              <a:rPr lang="en-GB" sz="1800" noProof="0" dirty="0">
                <a:latin typeface="Inter" panose="02000503000000020004" pitchFamily="2" charset="0"/>
                <a:ea typeface="Inter" panose="02000503000000020004" pitchFamily="2" charset="0"/>
                <a:cs typeface="Arial" panose="020B0604020202020204" pitchFamily="34" charset="0"/>
              </a:rPr>
              <a:t>: the cryptanalyst makes a series of interactive queries, choosing subsequent plaintexts based on the information from the previous encryptions</a:t>
            </a:r>
          </a:p>
        </p:txBody>
      </p:sp>
      <p:sp>
        <p:nvSpPr>
          <p:cNvPr id="104" name="Google Shape;104;p15">
            <a:extLst>
              <a:ext uri="{FF2B5EF4-FFF2-40B4-BE49-F238E27FC236}">
                <a16:creationId xmlns:a16="http://schemas.microsoft.com/office/drawing/2014/main" id="{62561FD2-934D-D62F-FC3D-97388A86D3CC}"/>
              </a:ext>
            </a:extLst>
          </p:cNvPr>
          <p:cNvSpPr txBox="1">
            <a:spLocks noGrp="1"/>
          </p:cNvSpPr>
          <p:nvPr>
            <p:ph type="title"/>
          </p:nvPr>
        </p:nvSpPr>
        <p:spPr>
          <a:xfrm>
            <a:off x="1080000" y="595200"/>
            <a:ext cx="5972700" cy="749475"/>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noProof="0" dirty="0">
                <a:solidFill>
                  <a:schemeClr val="accent2"/>
                </a:solidFill>
              </a:rPr>
              <a:t>Selection (continued)</a:t>
            </a:r>
          </a:p>
        </p:txBody>
      </p:sp>
      <p:sp>
        <p:nvSpPr>
          <p:cNvPr id="2" name="CasellaDiTesto 1">
            <a:extLst>
              <a:ext uri="{FF2B5EF4-FFF2-40B4-BE49-F238E27FC236}">
                <a16:creationId xmlns:a16="http://schemas.microsoft.com/office/drawing/2014/main" id="{BDAEB5C2-19DB-304A-2C93-128E7796E62E}"/>
              </a:ext>
            </a:extLst>
          </p:cNvPr>
          <p:cNvSpPr txBox="1"/>
          <p:nvPr/>
        </p:nvSpPr>
        <p:spPr>
          <a:xfrm>
            <a:off x="3015739" y="4309646"/>
            <a:ext cx="1997663" cy="338554"/>
          </a:xfrm>
          <a:prstGeom prst="rect">
            <a:avLst/>
          </a:prstGeom>
          <a:noFill/>
        </p:spPr>
        <p:txBody>
          <a:bodyPr wrap="none" rtlCol="0">
            <a:spAutoFit/>
          </a:bodyPr>
          <a:lstStyle/>
          <a:p>
            <a:r>
              <a:rPr lang="en-GB" sz="1600" b="1" noProof="0" dirty="0">
                <a:solidFill>
                  <a:schemeClr val="accent4"/>
                </a:solidFill>
              </a:rPr>
              <a:t>both use an oracle</a:t>
            </a:r>
          </a:p>
        </p:txBody>
      </p:sp>
    </p:spTree>
    <p:extLst>
      <p:ext uri="{BB962C8B-B14F-4D97-AF65-F5344CB8AC3E}">
        <p14:creationId xmlns:p14="http://schemas.microsoft.com/office/powerpoint/2010/main" val="3536239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98">
          <a:extLst>
            <a:ext uri="{FF2B5EF4-FFF2-40B4-BE49-F238E27FC236}">
              <a16:creationId xmlns:a16="http://schemas.microsoft.com/office/drawing/2014/main" id="{D72D8E28-6129-9EF0-A6CA-7FB9AA647CE5}"/>
            </a:ext>
          </a:extLst>
        </p:cNvPr>
        <p:cNvGrpSpPr/>
        <p:nvPr/>
      </p:nvGrpSpPr>
      <p:grpSpPr>
        <a:xfrm>
          <a:off x="0" y="0"/>
          <a:ext cx="0" cy="0"/>
          <a:chOff x="0" y="0"/>
          <a:chExt cx="0" cy="0"/>
        </a:xfrm>
      </p:grpSpPr>
      <p:sp>
        <p:nvSpPr>
          <p:cNvPr id="101" name="Google Shape;101;p15">
            <a:extLst>
              <a:ext uri="{FF2B5EF4-FFF2-40B4-BE49-F238E27FC236}">
                <a16:creationId xmlns:a16="http://schemas.microsoft.com/office/drawing/2014/main" id="{B88A6CCB-F909-AD0D-4B50-080A88E7FC5E}"/>
              </a:ext>
            </a:extLst>
          </p:cNvPr>
          <p:cNvSpPr txBox="1">
            <a:spLocks noGrp="1"/>
          </p:cNvSpPr>
          <p:nvPr>
            <p:ph type="sldNum" idx="12"/>
          </p:nvPr>
        </p:nvSpPr>
        <p:spPr>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fld id="{00000000-1234-1234-1234-123412341234}" type="slidenum">
              <a:rPr lang="en-GB" noProof="0" smtClean="0"/>
              <a:t>35</a:t>
            </a:fld>
            <a:endParaRPr lang="en-GB" noProof="0" dirty="0"/>
          </a:p>
        </p:txBody>
      </p:sp>
      <p:sp>
        <p:nvSpPr>
          <p:cNvPr id="104" name="Google Shape;104;p15">
            <a:extLst>
              <a:ext uri="{FF2B5EF4-FFF2-40B4-BE49-F238E27FC236}">
                <a16:creationId xmlns:a16="http://schemas.microsoft.com/office/drawing/2014/main" id="{9301092D-C184-0337-4A41-301D15FA749C}"/>
              </a:ext>
            </a:extLst>
          </p:cNvPr>
          <p:cNvSpPr txBox="1">
            <a:spLocks noGrp="1"/>
          </p:cNvSpPr>
          <p:nvPr>
            <p:ph type="title"/>
          </p:nvPr>
        </p:nvSpPr>
        <p:spPr>
          <a:xfrm>
            <a:off x="1080000" y="595200"/>
            <a:ext cx="5972700" cy="749475"/>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noProof="0" dirty="0">
                <a:solidFill>
                  <a:schemeClr val="accent2"/>
                </a:solidFill>
              </a:rPr>
              <a:t>Other attacks</a:t>
            </a:r>
          </a:p>
        </p:txBody>
      </p:sp>
      <p:graphicFrame>
        <p:nvGraphicFramePr>
          <p:cNvPr id="5" name="Tabella 4">
            <a:extLst>
              <a:ext uri="{FF2B5EF4-FFF2-40B4-BE49-F238E27FC236}">
                <a16:creationId xmlns:a16="http://schemas.microsoft.com/office/drawing/2014/main" id="{6F76759D-ED15-B7A6-6192-CC36E227C8A6}"/>
              </a:ext>
            </a:extLst>
          </p:cNvPr>
          <p:cNvGraphicFramePr>
            <a:graphicFrameLocks noGrp="1"/>
          </p:cNvGraphicFramePr>
          <p:nvPr/>
        </p:nvGraphicFramePr>
        <p:xfrm>
          <a:off x="956700" y="1344675"/>
          <a:ext cx="6096000" cy="2961640"/>
        </p:xfrm>
        <a:graphic>
          <a:graphicData uri="http://schemas.openxmlformats.org/drawingml/2006/table">
            <a:tbl>
              <a:tblPr firstRow="1" bandRow="1">
                <a:tableStyleId>{21E4AEA4-8DFA-4A89-87EB-49C32662AFE0}</a:tableStyleId>
              </a:tblPr>
              <a:tblGrid>
                <a:gridCol w="1833221">
                  <a:extLst>
                    <a:ext uri="{9D8B030D-6E8A-4147-A177-3AD203B41FA5}">
                      <a16:colId xmlns:a16="http://schemas.microsoft.com/office/drawing/2014/main" val="4286959828"/>
                    </a:ext>
                  </a:extLst>
                </a:gridCol>
                <a:gridCol w="4262779">
                  <a:extLst>
                    <a:ext uri="{9D8B030D-6E8A-4147-A177-3AD203B41FA5}">
                      <a16:colId xmlns:a16="http://schemas.microsoft.com/office/drawing/2014/main" val="1805946449"/>
                    </a:ext>
                  </a:extLst>
                </a:gridCol>
              </a:tblGrid>
              <a:tr h="370840">
                <a:tc>
                  <a:txBody>
                    <a:bodyPr/>
                    <a:lstStyle/>
                    <a:p>
                      <a:pPr algn="ctr"/>
                      <a:r>
                        <a:rPr lang="en-GB" noProof="0" dirty="0">
                          <a:solidFill>
                            <a:schemeClr val="bg2"/>
                          </a:solidFill>
                          <a:latin typeface="Inter" panose="02000503000000020004" pitchFamily="2" charset="0"/>
                          <a:ea typeface="Inter" panose="02000503000000020004" pitchFamily="2" charset="0"/>
                        </a:rPr>
                        <a:t>type</a:t>
                      </a:r>
                    </a:p>
                  </a:txBody>
                  <a:tcPr/>
                </a:tc>
                <a:tc>
                  <a:txBody>
                    <a:bodyPr/>
                    <a:lstStyle/>
                    <a:p>
                      <a:pPr algn="ctr"/>
                      <a:r>
                        <a:rPr lang="en-GB" noProof="0" dirty="0">
                          <a:solidFill>
                            <a:schemeClr val="bg2"/>
                          </a:solidFill>
                          <a:latin typeface="Inter" panose="02000503000000020004" pitchFamily="2" charset="0"/>
                          <a:ea typeface="Inter" panose="02000503000000020004" pitchFamily="2" charset="0"/>
                        </a:rPr>
                        <a:t>description</a:t>
                      </a:r>
                    </a:p>
                  </a:txBody>
                  <a:tcPr/>
                </a:tc>
                <a:extLst>
                  <a:ext uri="{0D108BD9-81ED-4DB2-BD59-A6C34878D82A}">
                    <a16:rowId xmlns:a16="http://schemas.microsoft.com/office/drawing/2014/main" val="2160546465"/>
                  </a:ext>
                </a:extLst>
              </a:tr>
              <a:tr h="370840">
                <a:tc>
                  <a:txBody>
                    <a:bodyPr/>
                    <a:lstStyle/>
                    <a:p>
                      <a:r>
                        <a:rPr lang="en-GB" noProof="0" dirty="0">
                          <a:latin typeface="Inter" panose="02000503000000020004" pitchFamily="2" charset="0"/>
                          <a:ea typeface="Inter" panose="02000503000000020004" pitchFamily="2" charset="0"/>
                        </a:rPr>
                        <a:t>Cryptoanalysis</a:t>
                      </a:r>
                    </a:p>
                  </a:txBody>
                  <a:tcPr/>
                </a:tc>
                <a:tc>
                  <a:txBody>
                    <a:bodyPr/>
                    <a:lstStyle/>
                    <a:p>
                      <a:r>
                        <a:rPr lang="en-GB" noProof="0" dirty="0">
                          <a:latin typeface="Inter" panose="02000503000000020004" pitchFamily="2" charset="0"/>
                          <a:ea typeface="Inter" panose="02000503000000020004" pitchFamily="2" charset="0"/>
                        </a:rPr>
                        <a:t>Any mathematical technique used to break or weaken cryptographic algorithms</a:t>
                      </a:r>
                    </a:p>
                  </a:txBody>
                  <a:tcPr/>
                </a:tc>
                <a:extLst>
                  <a:ext uri="{0D108BD9-81ED-4DB2-BD59-A6C34878D82A}">
                    <a16:rowId xmlns:a16="http://schemas.microsoft.com/office/drawing/2014/main" val="2870253542"/>
                  </a:ext>
                </a:extLst>
              </a:tr>
              <a:tr h="370840">
                <a:tc>
                  <a:txBody>
                    <a:bodyPr/>
                    <a:lstStyle/>
                    <a:p>
                      <a:r>
                        <a:rPr lang="en-GB" noProof="0" dirty="0">
                          <a:latin typeface="Inter" panose="02000503000000020004" pitchFamily="2" charset="0"/>
                          <a:ea typeface="Inter" panose="02000503000000020004" pitchFamily="2" charset="0"/>
                        </a:rPr>
                        <a:t>Brute-force attack</a:t>
                      </a:r>
                    </a:p>
                  </a:txBody>
                  <a:tcPr/>
                </a:tc>
                <a:tc>
                  <a:txBody>
                    <a:bodyPr/>
                    <a:lstStyle/>
                    <a:p>
                      <a:r>
                        <a:rPr lang="en-GB" noProof="0" dirty="0">
                          <a:latin typeface="Inter" panose="02000503000000020004" pitchFamily="2" charset="0"/>
                          <a:ea typeface="Inter" panose="02000503000000020004" pitchFamily="2" charset="0"/>
                        </a:rPr>
                        <a:t>Attacker tries all possible keys until the correct one is found</a:t>
                      </a:r>
                    </a:p>
                  </a:txBody>
                  <a:tcPr/>
                </a:tc>
                <a:extLst>
                  <a:ext uri="{0D108BD9-81ED-4DB2-BD59-A6C34878D82A}">
                    <a16:rowId xmlns:a16="http://schemas.microsoft.com/office/drawing/2014/main" val="218310625"/>
                  </a:ext>
                </a:extLst>
              </a:tr>
              <a:tr h="370840">
                <a:tc>
                  <a:txBody>
                    <a:bodyPr/>
                    <a:lstStyle/>
                    <a:p>
                      <a:r>
                        <a:rPr lang="en-GB" noProof="0" dirty="0">
                          <a:latin typeface="Inter" panose="02000503000000020004" pitchFamily="2" charset="0"/>
                          <a:ea typeface="Inter" panose="02000503000000020004" pitchFamily="2" charset="0"/>
                        </a:rPr>
                        <a:t>Side-channel attack</a:t>
                      </a:r>
                    </a:p>
                  </a:txBody>
                  <a:tcPr/>
                </a:tc>
                <a:tc>
                  <a:txBody>
                    <a:bodyPr/>
                    <a:lstStyle/>
                    <a:p>
                      <a:r>
                        <a:rPr lang="en-GB" noProof="0" dirty="0">
                          <a:latin typeface="Inter" panose="02000503000000020004" pitchFamily="2" charset="0"/>
                          <a:ea typeface="Inter" panose="02000503000000020004" pitchFamily="2" charset="0"/>
                        </a:rPr>
                        <a:t>Exploits physical data (timing, power consumption, EM radiation) from a device</a:t>
                      </a:r>
                    </a:p>
                  </a:txBody>
                  <a:tcPr/>
                </a:tc>
                <a:extLst>
                  <a:ext uri="{0D108BD9-81ED-4DB2-BD59-A6C34878D82A}">
                    <a16:rowId xmlns:a16="http://schemas.microsoft.com/office/drawing/2014/main" val="289887920"/>
                  </a:ext>
                </a:extLst>
              </a:tr>
              <a:tr h="370840">
                <a:tc>
                  <a:txBody>
                    <a:bodyPr/>
                    <a:lstStyle/>
                    <a:p>
                      <a:r>
                        <a:rPr lang="en-GB" noProof="0" dirty="0">
                          <a:latin typeface="Inter" panose="02000503000000020004" pitchFamily="2" charset="0"/>
                          <a:ea typeface="Inter" panose="02000503000000020004" pitchFamily="2" charset="0"/>
                        </a:rPr>
                        <a:t>Replay attack</a:t>
                      </a:r>
                    </a:p>
                  </a:txBody>
                  <a:tcPr/>
                </a:tc>
                <a:tc>
                  <a:txBody>
                    <a:bodyPr/>
                    <a:lstStyle/>
                    <a:p>
                      <a:r>
                        <a:rPr lang="en-GB" noProof="0" dirty="0">
                          <a:latin typeface="Inter" panose="02000503000000020004" pitchFamily="2" charset="0"/>
                          <a:ea typeface="Inter" panose="02000503000000020004" pitchFamily="2" charset="0"/>
                        </a:rPr>
                        <a:t>Reuses previously captured valid messages to trick a system</a:t>
                      </a:r>
                    </a:p>
                  </a:txBody>
                  <a:tcPr/>
                </a:tc>
                <a:extLst>
                  <a:ext uri="{0D108BD9-81ED-4DB2-BD59-A6C34878D82A}">
                    <a16:rowId xmlns:a16="http://schemas.microsoft.com/office/drawing/2014/main" val="3470988553"/>
                  </a:ext>
                </a:extLst>
              </a:tr>
              <a:tr h="370840">
                <a:tc>
                  <a:txBody>
                    <a:bodyPr/>
                    <a:lstStyle/>
                    <a:p>
                      <a:r>
                        <a:rPr lang="en-GB" noProof="0" dirty="0">
                          <a:latin typeface="Inter" panose="02000503000000020004" pitchFamily="2" charset="0"/>
                          <a:ea typeface="Inter" panose="02000503000000020004" pitchFamily="2" charset="0"/>
                        </a:rPr>
                        <a:t>Man-in-the-middle attack (MITM)</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GB" noProof="0" dirty="0">
                          <a:latin typeface="Inter" panose="02000503000000020004" pitchFamily="2" charset="0"/>
                          <a:ea typeface="Inter" panose="02000503000000020004" pitchFamily="2" charset="0"/>
                        </a:rPr>
                        <a:t>Attacker intercepts and potentially alters communications between two parties</a:t>
                      </a:r>
                    </a:p>
                  </a:txBody>
                  <a:tcPr/>
                </a:tc>
                <a:extLst>
                  <a:ext uri="{0D108BD9-81ED-4DB2-BD59-A6C34878D82A}">
                    <a16:rowId xmlns:a16="http://schemas.microsoft.com/office/drawing/2014/main" val="2131712527"/>
                  </a:ext>
                </a:extLst>
              </a:tr>
            </a:tbl>
          </a:graphicData>
        </a:graphic>
      </p:graphicFrame>
      <p:sp>
        <p:nvSpPr>
          <p:cNvPr id="6" name="CasellaDiTesto 5">
            <a:extLst>
              <a:ext uri="{FF2B5EF4-FFF2-40B4-BE49-F238E27FC236}">
                <a16:creationId xmlns:a16="http://schemas.microsoft.com/office/drawing/2014/main" id="{BB84978C-1C4A-A642-47EB-B002C76FE038}"/>
              </a:ext>
            </a:extLst>
          </p:cNvPr>
          <p:cNvSpPr txBox="1"/>
          <p:nvPr/>
        </p:nvSpPr>
        <p:spPr>
          <a:xfrm>
            <a:off x="3550809" y="4398464"/>
            <a:ext cx="2616422" cy="307777"/>
          </a:xfrm>
          <a:prstGeom prst="rect">
            <a:avLst/>
          </a:prstGeom>
          <a:noFill/>
        </p:spPr>
        <p:txBody>
          <a:bodyPr wrap="none" rtlCol="0">
            <a:spAutoFit/>
          </a:bodyPr>
          <a:lstStyle/>
          <a:p>
            <a:r>
              <a:rPr lang="en-GB" noProof="0" dirty="0">
                <a:latin typeface="Inter" panose="02000503000000020004" pitchFamily="2" charset="0"/>
                <a:ea typeface="Inter" panose="02000503000000020004" pitchFamily="2" charset="0"/>
              </a:rPr>
              <a:t>more attacks discussed next</a:t>
            </a:r>
          </a:p>
        </p:txBody>
      </p:sp>
    </p:spTree>
    <p:extLst>
      <p:ext uri="{BB962C8B-B14F-4D97-AF65-F5344CB8AC3E}">
        <p14:creationId xmlns:p14="http://schemas.microsoft.com/office/powerpoint/2010/main" val="3914083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98">
          <a:extLst>
            <a:ext uri="{FF2B5EF4-FFF2-40B4-BE49-F238E27FC236}">
              <a16:creationId xmlns:a16="http://schemas.microsoft.com/office/drawing/2014/main" id="{30C981CD-41C1-345E-7C49-5A60404ED5A5}"/>
            </a:ext>
          </a:extLst>
        </p:cNvPr>
        <p:cNvGrpSpPr/>
        <p:nvPr/>
      </p:nvGrpSpPr>
      <p:grpSpPr>
        <a:xfrm>
          <a:off x="0" y="0"/>
          <a:ext cx="0" cy="0"/>
          <a:chOff x="0" y="0"/>
          <a:chExt cx="0" cy="0"/>
        </a:xfrm>
      </p:grpSpPr>
      <p:sp>
        <p:nvSpPr>
          <p:cNvPr id="101" name="Google Shape;101;p15">
            <a:extLst>
              <a:ext uri="{FF2B5EF4-FFF2-40B4-BE49-F238E27FC236}">
                <a16:creationId xmlns:a16="http://schemas.microsoft.com/office/drawing/2014/main" id="{D879D56B-AAE8-2849-D57A-C4B8ED9226F5}"/>
              </a:ext>
            </a:extLst>
          </p:cNvPr>
          <p:cNvSpPr txBox="1">
            <a:spLocks noGrp="1"/>
          </p:cNvSpPr>
          <p:nvPr>
            <p:ph type="sldNum" idx="12"/>
          </p:nvPr>
        </p:nvSpPr>
        <p:spPr>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fld id="{00000000-1234-1234-1234-123412341234}" type="slidenum">
              <a:rPr lang="en-GB" noProof="0" smtClean="0"/>
              <a:t>36</a:t>
            </a:fld>
            <a:endParaRPr lang="en-GB" noProof="0" dirty="0"/>
          </a:p>
        </p:txBody>
      </p:sp>
      <p:sp>
        <p:nvSpPr>
          <p:cNvPr id="13" name="Segnaposto testo 12">
            <a:extLst>
              <a:ext uri="{FF2B5EF4-FFF2-40B4-BE49-F238E27FC236}">
                <a16:creationId xmlns:a16="http://schemas.microsoft.com/office/drawing/2014/main" id="{2343D1F8-38B1-02C6-F06B-2FFB52B3F831}"/>
              </a:ext>
            </a:extLst>
          </p:cNvPr>
          <p:cNvSpPr>
            <a:spLocks noGrp="1"/>
          </p:cNvSpPr>
          <p:nvPr>
            <p:ph type="body" idx="1"/>
          </p:nvPr>
        </p:nvSpPr>
        <p:spPr>
          <a:xfrm>
            <a:off x="1080000" y="1344675"/>
            <a:ext cx="5972700" cy="3303525"/>
          </a:xfrm>
        </p:spPr>
        <p:txBody>
          <a:bodyPr>
            <a:normAutofit fontScale="92500" lnSpcReduction="10000"/>
          </a:bodyPr>
          <a:lstStyle/>
          <a:p>
            <a:pPr eaLnBrk="1" hangingPunct="1">
              <a:lnSpc>
                <a:spcPct val="90000"/>
              </a:lnSpc>
            </a:pPr>
            <a:r>
              <a:rPr lang="en-GB" sz="1800" dirty="0">
                <a:solidFill>
                  <a:schemeClr val="bg1"/>
                </a:solidFill>
                <a:latin typeface="Inter" panose="02000503000000020004" pitchFamily="2" charset="0"/>
                <a:ea typeface="Inter" panose="02000503000000020004" pitchFamily="2" charset="0"/>
                <a:cs typeface="Arial" panose="020B0604020202020204" pitchFamily="34" charset="0"/>
              </a:rPr>
              <a:t>Modern computers can quickly try exploring all possible keys (~ 10</a:t>
            </a:r>
            <a:r>
              <a:rPr lang="en-GB" sz="1800" baseline="30000" dirty="0">
                <a:solidFill>
                  <a:schemeClr val="bg1"/>
                </a:solidFill>
                <a:latin typeface="Inter" panose="02000503000000020004" pitchFamily="2" charset="0"/>
                <a:ea typeface="Inter" panose="02000503000000020004" pitchFamily="2" charset="0"/>
                <a:cs typeface="Arial" panose="020B0604020202020204" pitchFamily="34" charset="0"/>
              </a:rPr>
              <a:t>6</a:t>
            </a:r>
            <a:r>
              <a:rPr lang="en-GB" sz="1800" dirty="0">
                <a:solidFill>
                  <a:schemeClr val="bg1"/>
                </a:solidFill>
                <a:latin typeface="Inter" panose="02000503000000020004" pitchFamily="2" charset="0"/>
                <a:ea typeface="Inter" panose="02000503000000020004" pitchFamily="2" charset="0"/>
                <a:cs typeface="Arial" panose="020B0604020202020204" pitchFamily="34" charset="0"/>
              </a:rPr>
              <a:t> to 10</a:t>
            </a:r>
            <a:r>
              <a:rPr lang="en-GB" sz="1800" baseline="30000" dirty="0">
                <a:solidFill>
                  <a:schemeClr val="bg1"/>
                </a:solidFill>
                <a:latin typeface="Inter" panose="02000503000000020004" pitchFamily="2" charset="0"/>
                <a:ea typeface="Inter" panose="02000503000000020004" pitchFamily="2" charset="0"/>
                <a:cs typeface="Arial" panose="020B0604020202020204" pitchFamily="34" charset="0"/>
              </a:rPr>
              <a:t>15</a:t>
            </a:r>
            <a:r>
              <a:rPr lang="en-GB" sz="1800" dirty="0">
                <a:solidFill>
                  <a:schemeClr val="bg1"/>
                </a:solidFill>
                <a:latin typeface="Inter" panose="02000503000000020004" pitchFamily="2" charset="0"/>
                <a:ea typeface="Inter" panose="02000503000000020004" pitchFamily="2" charset="0"/>
                <a:cs typeface="Arial" panose="020B0604020202020204" pitchFamily="34" charset="0"/>
              </a:rPr>
              <a:t> keys/second)</a:t>
            </a:r>
          </a:p>
          <a:p>
            <a:pPr lvl="1">
              <a:lnSpc>
                <a:spcPct val="90000"/>
              </a:lnSpc>
            </a:pPr>
            <a:r>
              <a:rPr lang="en-GB" sz="1800" noProof="0" dirty="0">
                <a:solidFill>
                  <a:schemeClr val="bg1"/>
                </a:solidFill>
                <a:latin typeface="Inter" panose="02000503000000020004" pitchFamily="2" charset="0"/>
                <a:ea typeface="Inter" panose="02000503000000020004" pitchFamily="2" charset="0"/>
                <a:cs typeface="Arial" panose="020B0604020202020204" pitchFamily="34" charset="0"/>
              </a:rPr>
              <a:t>depending on hardware</a:t>
            </a:r>
          </a:p>
          <a:p>
            <a:pPr>
              <a:lnSpc>
                <a:spcPct val="90000"/>
              </a:lnSpc>
            </a:pPr>
            <a:endParaRPr lang="en-GB" sz="1800" dirty="0">
              <a:solidFill>
                <a:schemeClr val="bg1"/>
              </a:solidFill>
              <a:latin typeface="Inter" panose="02000503000000020004" pitchFamily="2" charset="0"/>
              <a:ea typeface="Inter" panose="02000503000000020004" pitchFamily="2" charset="0"/>
              <a:cs typeface="Arial" panose="020B0604020202020204" pitchFamily="34" charset="0"/>
            </a:endParaRPr>
          </a:p>
          <a:p>
            <a:pPr>
              <a:lnSpc>
                <a:spcPct val="90000"/>
              </a:lnSpc>
            </a:pPr>
            <a:r>
              <a:rPr lang="en-GB" sz="1800" noProof="0" dirty="0">
                <a:solidFill>
                  <a:schemeClr val="bg1"/>
                </a:solidFill>
                <a:latin typeface="Inter" panose="02000503000000020004" pitchFamily="2" charset="0"/>
                <a:ea typeface="Inter" panose="02000503000000020004" pitchFamily="2" charset="0"/>
                <a:cs typeface="Arial" panose="020B0604020202020204" pitchFamily="34" charset="0"/>
              </a:rPr>
              <a:t>Keys often have a fixed size: the longer the key, the stronger the security — but the slower the performance </a:t>
            </a:r>
          </a:p>
          <a:p>
            <a:pPr>
              <a:lnSpc>
                <a:spcPct val="90000"/>
              </a:lnSpc>
            </a:pPr>
            <a:endParaRPr lang="en-GB" sz="1800" dirty="0">
              <a:solidFill>
                <a:schemeClr val="bg1"/>
              </a:solidFill>
              <a:latin typeface="Inter" panose="02000503000000020004" pitchFamily="2" charset="0"/>
              <a:ea typeface="Inter" panose="02000503000000020004" pitchFamily="2" charset="0"/>
              <a:cs typeface="Arial" panose="020B0604020202020204" pitchFamily="34" charset="0"/>
            </a:endParaRPr>
          </a:p>
          <a:p>
            <a:pPr>
              <a:lnSpc>
                <a:spcPct val="90000"/>
              </a:lnSpc>
            </a:pPr>
            <a:r>
              <a:rPr lang="en-GB" sz="1800" noProof="0" dirty="0">
                <a:solidFill>
                  <a:schemeClr val="bg1"/>
                </a:solidFill>
                <a:latin typeface="Inter" panose="02000503000000020004" pitchFamily="2" charset="0"/>
                <a:ea typeface="Inter" panose="02000503000000020004" pitchFamily="2" charset="0"/>
                <a:cs typeface="Arial" panose="020B0604020202020204" pitchFamily="34" charset="0"/>
              </a:rPr>
              <a:t>If a key is </a:t>
            </a:r>
            <a:r>
              <a:rPr lang="en-GB" sz="1800" i="1" noProof="0" dirty="0">
                <a:solidFill>
                  <a:schemeClr val="bg1"/>
                </a:solidFill>
                <a:latin typeface="Inter" panose="02000503000000020004" pitchFamily="2" charset="0"/>
                <a:ea typeface="Inter" panose="02000503000000020004" pitchFamily="2" charset="0"/>
                <a:cs typeface="Arial" panose="020B0604020202020204" pitchFamily="34" charset="0"/>
              </a:rPr>
              <a:t>n</a:t>
            </a:r>
            <a:r>
              <a:rPr lang="en-GB" sz="1800" noProof="0" dirty="0">
                <a:solidFill>
                  <a:schemeClr val="bg1"/>
                </a:solidFill>
                <a:latin typeface="Inter" panose="02000503000000020004" pitchFamily="2" charset="0"/>
                <a:ea typeface="Inter" panose="02000503000000020004" pitchFamily="2" charset="0"/>
                <a:cs typeface="Arial" panose="020B0604020202020204" pitchFamily="34" charset="0"/>
              </a:rPr>
              <a:t> bits long, there are 2</a:t>
            </a:r>
            <a:r>
              <a:rPr lang="en-GB" sz="1800" i="1" noProof="0" dirty="0">
                <a:solidFill>
                  <a:schemeClr val="bg1"/>
                </a:solidFill>
                <a:latin typeface="Inter" panose="02000503000000020004" pitchFamily="2" charset="0"/>
                <a:ea typeface="Inter" panose="02000503000000020004" pitchFamily="2" charset="0"/>
                <a:cs typeface="Arial" panose="020B0604020202020204" pitchFamily="34" charset="0"/>
              </a:rPr>
              <a:t>ⁿ</a:t>
            </a:r>
            <a:r>
              <a:rPr lang="en-GB" sz="1800" noProof="0" dirty="0">
                <a:solidFill>
                  <a:schemeClr val="bg1"/>
                </a:solidFill>
                <a:latin typeface="Inter" panose="02000503000000020004" pitchFamily="2" charset="0"/>
                <a:ea typeface="Inter" panose="02000503000000020004" pitchFamily="2" charset="0"/>
                <a:cs typeface="Arial" panose="020B0604020202020204" pitchFamily="34" charset="0"/>
              </a:rPr>
              <a:t> possible keys. The practical limit for current computers is often set around </a:t>
            </a:r>
            <a:r>
              <a:rPr lang="en-GB" sz="1800" i="1" noProof="0" dirty="0">
                <a:solidFill>
                  <a:schemeClr val="bg1"/>
                </a:solidFill>
                <a:latin typeface="Inter" panose="02000503000000020004" pitchFamily="2" charset="0"/>
                <a:ea typeface="Inter" panose="02000503000000020004" pitchFamily="2" charset="0"/>
                <a:cs typeface="Arial" panose="020B0604020202020204" pitchFamily="34" charset="0"/>
              </a:rPr>
              <a:t>n</a:t>
            </a:r>
            <a:r>
              <a:rPr lang="en-GB" sz="1800" noProof="0" dirty="0">
                <a:solidFill>
                  <a:schemeClr val="bg1"/>
                </a:solidFill>
                <a:latin typeface="Inter" panose="02000503000000020004" pitchFamily="2" charset="0"/>
                <a:ea typeface="Inter" panose="02000503000000020004" pitchFamily="2" charset="0"/>
                <a:cs typeface="Arial" panose="020B0604020202020204" pitchFamily="34" charset="0"/>
              </a:rPr>
              <a:t> = 80, but this threshold continues to rise. With 128-bit keys, even at a rate of 1 trillion keys per second, it would take over 10¹⁹ years on average to brute-force the key</a:t>
            </a:r>
          </a:p>
        </p:txBody>
      </p:sp>
      <p:sp>
        <p:nvSpPr>
          <p:cNvPr id="104" name="Google Shape;104;p15">
            <a:extLst>
              <a:ext uri="{FF2B5EF4-FFF2-40B4-BE49-F238E27FC236}">
                <a16:creationId xmlns:a16="http://schemas.microsoft.com/office/drawing/2014/main" id="{6F7D3F99-BBF3-2958-0DB9-715EF6344973}"/>
              </a:ext>
            </a:extLst>
          </p:cNvPr>
          <p:cNvSpPr txBox="1">
            <a:spLocks noGrp="1"/>
          </p:cNvSpPr>
          <p:nvPr>
            <p:ph type="title"/>
          </p:nvPr>
        </p:nvSpPr>
        <p:spPr>
          <a:xfrm>
            <a:off x="1080000" y="595200"/>
            <a:ext cx="5972700" cy="749475"/>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noProof="0" dirty="0">
                <a:solidFill>
                  <a:schemeClr val="accent2"/>
                </a:solidFill>
              </a:rPr>
              <a:t>About brute-force</a:t>
            </a:r>
          </a:p>
        </p:txBody>
      </p:sp>
    </p:spTree>
    <p:extLst>
      <p:ext uri="{BB962C8B-B14F-4D97-AF65-F5344CB8AC3E}">
        <p14:creationId xmlns:p14="http://schemas.microsoft.com/office/powerpoint/2010/main" val="308306253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cxnSp>
        <p:nvCxnSpPr>
          <p:cNvPr id="88" name="Google Shape;88;p14"/>
          <p:cNvCxnSpPr/>
          <p:nvPr/>
        </p:nvCxnSpPr>
        <p:spPr>
          <a:xfrm>
            <a:off x="581350" y="0"/>
            <a:ext cx="0" cy="837600"/>
          </a:xfrm>
          <a:prstGeom prst="straightConnector1">
            <a:avLst/>
          </a:prstGeom>
          <a:noFill/>
          <a:ln w="9525" cap="flat" cmpd="sng">
            <a:solidFill>
              <a:schemeClr val="dk2"/>
            </a:solidFill>
            <a:prstDash val="dot"/>
            <a:round/>
            <a:headEnd type="none" w="med" len="med"/>
            <a:tailEnd type="none" w="med" len="med"/>
          </a:ln>
        </p:spPr>
      </p:cxnSp>
      <p:cxnSp>
        <p:nvCxnSpPr>
          <p:cNvPr id="89" name="Google Shape;89;p14"/>
          <p:cNvCxnSpPr/>
          <p:nvPr/>
        </p:nvCxnSpPr>
        <p:spPr>
          <a:xfrm>
            <a:off x="581350" y="1344675"/>
            <a:ext cx="0" cy="2961300"/>
          </a:xfrm>
          <a:prstGeom prst="straightConnector1">
            <a:avLst/>
          </a:prstGeom>
          <a:noFill/>
          <a:ln w="9525" cap="flat" cmpd="sng">
            <a:solidFill>
              <a:schemeClr val="dk2"/>
            </a:solidFill>
            <a:prstDash val="dot"/>
            <a:round/>
            <a:headEnd type="none" w="med" len="med"/>
            <a:tailEnd type="none" w="med" len="med"/>
          </a:ln>
        </p:spPr>
      </p:cxnSp>
      <p:sp>
        <p:nvSpPr>
          <p:cNvPr id="90" name="Google Shape;90;p14"/>
          <p:cNvSpPr txBox="1">
            <a:spLocks noGrp="1"/>
          </p:cNvSpPr>
          <p:nvPr>
            <p:ph type="sldNum" idx="12"/>
          </p:nvPr>
        </p:nvSpPr>
        <p:spPr>
          <a:xfrm>
            <a:off x="360008" y="4490217"/>
            <a:ext cx="548700" cy="3936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fld id="{00000000-1234-1234-1234-123412341234}" type="slidenum">
              <a:rPr lang="en-GB" noProof="0" smtClean="0"/>
              <a:t>37</a:t>
            </a:fld>
            <a:endParaRPr lang="en-GB" noProof="0" dirty="0"/>
          </a:p>
        </p:txBody>
      </p:sp>
      <p:sp>
        <p:nvSpPr>
          <p:cNvPr id="92" name="Google Shape;92;p14"/>
          <p:cNvSpPr txBox="1">
            <a:spLocks noGrp="1"/>
          </p:cNvSpPr>
          <p:nvPr>
            <p:ph type="subTitle" idx="2"/>
          </p:nvPr>
        </p:nvSpPr>
        <p:spPr>
          <a:xfrm>
            <a:off x="999088" y="2398214"/>
            <a:ext cx="3714728" cy="1082334"/>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noProof="0" dirty="0"/>
              <a:t>similar but different</a:t>
            </a:r>
          </a:p>
        </p:txBody>
      </p:sp>
      <p:sp>
        <p:nvSpPr>
          <p:cNvPr id="93" name="Google Shape;93;p14"/>
          <p:cNvSpPr txBox="1">
            <a:spLocks noGrp="1"/>
          </p:cNvSpPr>
          <p:nvPr>
            <p:ph type="title"/>
          </p:nvPr>
        </p:nvSpPr>
        <p:spPr>
          <a:xfrm>
            <a:off x="1080000" y="900000"/>
            <a:ext cx="5972700" cy="6750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noProof="0" dirty="0"/>
              <a:t>Keys and password</a:t>
            </a:r>
          </a:p>
        </p:txBody>
      </p:sp>
      <p:pic>
        <p:nvPicPr>
          <p:cNvPr id="3" name="Immagine 2" descr="Immagine che contiene laser, luce&#10;&#10;Il contenuto generato dall'IA potrebbe non essere corretto.">
            <a:extLst>
              <a:ext uri="{FF2B5EF4-FFF2-40B4-BE49-F238E27FC236}">
                <a16:creationId xmlns:a16="http://schemas.microsoft.com/office/drawing/2014/main" id="{2371CDBE-6296-6EB7-1B1F-5E8D54B238D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961467" y="1646894"/>
            <a:ext cx="3183445" cy="3183445"/>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98">
          <a:extLst>
            <a:ext uri="{FF2B5EF4-FFF2-40B4-BE49-F238E27FC236}">
              <a16:creationId xmlns:a16="http://schemas.microsoft.com/office/drawing/2014/main" id="{BF6FC908-0373-815B-A1FF-07EC832B806E}"/>
            </a:ext>
          </a:extLst>
        </p:cNvPr>
        <p:cNvGrpSpPr/>
        <p:nvPr/>
      </p:nvGrpSpPr>
      <p:grpSpPr>
        <a:xfrm>
          <a:off x="0" y="0"/>
          <a:ext cx="0" cy="0"/>
          <a:chOff x="0" y="0"/>
          <a:chExt cx="0" cy="0"/>
        </a:xfrm>
      </p:grpSpPr>
      <p:sp>
        <p:nvSpPr>
          <p:cNvPr id="101" name="Google Shape;101;p15">
            <a:extLst>
              <a:ext uri="{FF2B5EF4-FFF2-40B4-BE49-F238E27FC236}">
                <a16:creationId xmlns:a16="http://schemas.microsoft.com/office/drawing/2014/main" id="{5E1B3D02-9277-69FD-EA40-260DF04E6DCC}"/>
              </a:ext>
            </a:extLst>
          </p:cNvPr>
          <p:cNvSpPr txBox="1">
            <a:spLocks noGrp="1"/>
          </p:cNvSpPr>
          <p:nvPr>
            <p:ph type="sldNum" idx="12"/>
          </p:nvPr>
        </p:nvSpPr>
        <p:spPr>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fld id="{00000000-1234-1234-1234-123412341234}" type="slidenum">
              <a:rPr lang="en-GB" noProof="0" smtClean="0"/>
              <a:t>38</a:t>
            </a:fld>
            <a:endParaRPr lang="en-GB" noProof="0" dirty="0"/>
          </a:p>
        </p:txBody>
      </p:sp>
      <p:sp>
        <p:nvSpPr>
          <p:cNvPr id="13" name="Segnaposto testo 12">
            <a:extLst>
              <a:ext uri="{FF2B5EF4-FFF2-40B4-BE49-F238E27FC236}">
                <a16:creationId xmlns:a16="http://schemas.microsoft.com/office/drawing/2014/main" id="{F3A1F144-A7CC-BF66-73F3-DD9262EE16B3}"/>
              </a:ext>
            </a:extLst>
          </p:cNvPr>
          <p:cNvSpPr>
            <a:spLocks noGrp="1"/>
          </p:cNvSpPr>
          <p:nvPr>
            <p:ph type="body" idx="1"/>
          </p:nvPr>
        </p:nvSpPr>
        <p:spPr>
          <a:xfrm>
            <a:off x="1080000" y="1344675"/>
            <a:ext cx="5972700" cy="3303525"/>
          </a:xfrm>
        </p:spPr>
        <p:txBody>
          <a:bodyPr>
            <a:normAutofit/>
          </a:bodyPr>
          <a:lstStyle/>
          <a:p>
            <a:pPr marL="139700" indent="0">
              <a:buNone/>
            </a:pPr>
            <a:r>
              <a:rPr lang="en-GB" sz="2000" b="1" noProof="0" dirty="0">
                <a:solidFill>
                  <a:schemeClr val="accent2"/>
                </a:solidFill>
                <a:latin typeface="Outfit" pitchFamily="2" charset="0"/>
              </a:rPr>
              <a:t>Keys and passwords</a:t>
            </a:r>
          </a:p>
          <a:p>
            <a:r>
              <a:rPr lang="en-GB" sz="1800" noProof="0" dirty="0"/>
              <a:t>They have similarities but are different</a:t>
            </a:r>
          </a:p>
          <a:p>
            <a:r>
              <a:rPr lang="en-GB" sz="1800" dirty="0"/>
              <a:t>Both are secret</a:t>
            </a:r>
          </a:p>
          <a:p>
            <a:r>
              <a:rPr lang="en-GB" sz="1800" dirty="0"/>
              <a:t>Cryptography uses both (for now)</a:t>
            </a:r>
          </a:p>
          <a:p>
            <a:r>
              <a:rPr lang="en-GB" sz="1800" dirty="0"/>
              <a:t>They have different characteristics</a:t>
            </a:r>
          </a:p>
          <a:p>
            <a:r>
              <a:rPr lang="en-GB" sz="1800" noProof="0" dirty="0"/>
              <a:t>They are used in different contexts</a:t>
            </a:r>
          </a:p>
          <a:p>
            <a:r>
              <a:rPr lang="en-GB" sz="1800" dirty="0"/>
              <a:t>They are protected differently</a:t>
            </a:r>
            <a:endParaRPr lang="en-GB" sz="1800" noProof="0" dirty="0"/>
          </a:p>
          <a:p>
            <a:r>
              <a:rPr lang="en-GB" sz="1800" noProof="0" dirty="0"/>
              <a:t>They have a different impact on security</a:t>
            </a:r>
          </a:p>
        </p:txBody>
      </p:sp>
      <p:sp>
        <p:nvSpPr>
          <p:cNvPr id="104" name="Google Shape;104;p15">
            <a:extLst>
              <a:ext uri="{FF2B5EF4-FFF2-40B4-BE49-F238E27FC236}">
                <a16:creationId xmlns:a16="http://schemas.microsoft.com/office/drawing/2014/main" id="{2DE92874-AD63-8218-7D08-1FAB00445847}"/>
              </a:ext>
            </a:extLst>
          </p:cNvPr>
          <p:cNvSpPr txBox="1">
            <a:spLocks noGrp="1"/>
          </p:cNvSpPr>
          <p:nvPr>
            <p:ph type="title"/>
          </p:nvPr>
        </p:nvSpPr>
        <p:spPr>
          <a:xfrm>
            <a:off x="1080000" y="595200"/>
            <a:ext cx="5972700" cy="749475"/>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noProof="0" dirty="0">
                <a:solidFill>
                  <a:schemeClr val="accent2"/>
                </a:solidFill>
              </a:rPr>
              <a:t>Why to make a distinction?</a:t>
            </a:r>
          </a:p>
        </p:txBody>
      </p:sp>
    </p:spTree>
    <p:extLst>
      <p:ext uri="{BB962C8B-B14F-4D97-AF65-F5344CB8AC3E}">
        <p14:creationId xmlns:p14="http://schemas.microsoft.com/office/powerpoint/2010/main" val="292488246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101" name="Google Shape;101;p15"/>
          <p:cNvSpPr txBox="1">
            <a:spLocks noGrp="1"/>
          </p:cNvSpPr>
          <p:nvPr>
            <p:ph type="sldNum" idx="12"/>
          </p:nvPr>
        </p:nvSpPr>
        <p:spPr>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fld id="{00000000-1234-1234-1234-123412341234}" type="slidenum">
              <a:rPr lang="en-GB" noProof="0" smtClean="0"/>
              <a:t>39</a:t>
            </a:fld>
            <a:endParaRPr lang="en-GB" noProof="0" dirty="0"/>
          </a:p>
        </p:txBody>
      </p:sp>
      <p:sp>
        <p:nvSpPr>
          <p:cNvPr id="13" name="Segnaposto testo 12">
            <a:extLst>
              <a:ext uri="{FF2B5EF4-FFF2-40B4-BE49-F238E27FC236}">
                <a16:creationId xmlns:a16="http://schemas.microsoft.com/office/drawing/2014/main" id="{2F25F99E-F1AF-B2B3-5303-8076622943F5}"/>
              </a:ext>
            </a:extLst>
          </p:cNvPr>
          <p:cNvSpPr>
            <a:spLocks noGrp="1"/>
          </p:cNvSpPr>
          <p:nvPr>
            <p:ph type="body" idx="1"/>
          </p:nvPr>
        </p:nvSpPr>
        <p:spPr>
          <a:xfrm>
            <a:off x="1080000" y="1344675"/>
            <a:ext cx="5972700" cy="3303525"/>
          </a:xfrm>
        </p:spPr>
        <p:txBody>
          <a:bodyPr>
            <a:normAutofit/>
          </a:bodyPr>
          <a:lstStyle/>
          <a:p>
            <a:r>
              <a:rPr lang="en-GB" sz="1800" noProof="0" dirty="0"/>
              <a:t>A password is a human-chosen secret used to authenticate a user</a:t>
            </a:r>
          </a:p>
          <a:p>
            <a:r>
              <a:rPr lang="it-IT" sz="1800" dirty="0" err="1"/>
              <a:t>It</a:t>
            </a:r>
            <a:r>
              <a:rPr lang="it-IT" sz="1800" dirty="0"/>
              <a:t> must be</a:t>
            </a:r>
          </a:p>
          <a:p>
            <a:pPr lvl="1"/>
            <a:r>
              <a:rPr lang="en-GB" sz="1800" dirty="0"/>
              <a:t>Memorable</a:t>
            </a:r>
          </a:p>
          <a:p>
            <a:pPr lvl="1"/>
            <a:r>
              <a:rPr lang="en-GB" sz="1800" dirty="0"/>
              <a:t>Short enough to type</a:t>
            </a:r>
          </a:p>
          <a:p>
            <a:pPr lvl="1"/>
            <a:r>
              <a:rPr lang="en-GB" sz="1800" dirty="0"/>
              <a:t>Representable with keyboard characters</a:t>
            </a:r>
          </a:p>
        </p:txBody>
      </p:sp>
      <p:sp>
        <p:nvSpPr>
          <p:cNvPr id="104" name="Google Shape;104;p15"/>
          <p:cNvSpPr txBox="1">
            <a:spLocks noGrp="1"/>
          </p:cNvSpPr>
          <p:nvPr>
            <p:ph type="title"/>
          </p:nvPr>
        </p:nvSpPr>
        <p:spPr>
          <a:xfrm>
            <a:off x="1080000" y="595200"/>
            <a:ext cx="5972700" cy="749475"/>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noProof="0" dirty="0">
                <a:solidFill>
                  <a:schemeClr val="accent2"/>
                </a:solidFill>
              </a:rPr>
              <a:t>Password basics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7">
          <a:extLst>
            <a:ext uri="{FF2B5EF4-FFF2-40B4-BE49-F238E27FC236}">
              <a16:creationId xmlns:a16="http://schemas.microsoft.com/office/drawing/2014/main" id="{0143BBD3-F0F6-852B-5080-389E8C64C075}"/>
            </a:ext>
          </a:extLst>
        </p:cNvPr>
        <p:cNvGrpSpPr/>
        <p:nvPr/>
      </p:nvGrpSpPr>
      <p:grpSpPr>
        <a:xfrm>
          <a:off x="0" y="0"/>
          <a:ext cx="0" cy="0"/>
          <a:chOff x="0" y="0"/>
          <a:chExt cx="0" cy="0"/>
        </a:xfrm>
      </p:grpSpPr>
      <p:cxnSp>
        <p:nvCxnSpPr>
          <p:cNvPr id="88" name="Google Shape;88;p14">
            <a:extLst>
              <a:ext uri="{FF2B5EF4-FFF2-40B4-BE49-F238E27FC236}">
                <a16:creationId xmlns:a16="http://schemas.microsoft.com/office/drawing/2014/main" id="{0A503A8C-DFF5-6BA9-F304-9B99C55A1231}"/>
              </a:ext>
            </a:extLst>
          </p:cNvPr>
          <p:cNvCxnSpPr/>
          <p:nvPr/>
        </p:nvCxnSpPr>
        <p:spPr>
          <a:xfrm>
            <a:off x="581350" y="0"/>
            <a:ext cx="0" cy="837600"/>
          </a:xfrm>
          <a:prstGeom prst="straightConnector1">
            <a:avLst/>
          </a:prstGeom>
          <a:noFill/>
          <a:ln w="9525" cap="flat" cmpd="sng">
            <a:solidFill>
              <a:schemeClr val="dk2"/>
            </a:solidFill>
            <a:prstDash val="dot"/>
            <a:round/>
            <a:headEnd type="none" w="med" len="med"/>
            <a:tailEnd type="none" w="med" len="med"/>
          </a:ln>
        </p:spPr>
      </p:cxnSp>
      <p:cxnSp>
        <p:nvCxnSpPr>
          <p:cNvPr id="89" name="Google Shape;89;p14">
            <a:extLst>
              <a:ext uri="{FF2B5EF4-FFF2-40B4-BE49-F238E27FC236}">
                <a16:creationId xmlns:a16="http://schemas.microsoft.com/office/drawing/2014/main" id="{F414BAEB-10C8-FECB-337B-1BDF36FF44F9}"/>
              </a:ext>
            </a:extLst>
          </p:cNvPr>
          <p:cNvCxnSpPr/>
          <p:nvPr/>
        </p:nvCxnSpPr>
        <p:spPr>
          <a:xfrm>
            <a:off x="581350" y="1344675"/>
            <a:ext cx="0" cy="2961300"/>
          </a:xfrm>
          <a:prstGeom prst="straightConnector1">
            <a:avLst/>
          </a:prstGeom>
          <a:noFill/>
          <a:ln w="9525" cap="flat" cmpd="sng">
            <a:solidFill>
              <a:schemeClr val="dk2"/>
            </a:solidFill>
            <a:prstDash val="dot"/>
            <a:round/>
            <a:headEnd type="none" w="med" len="med"/>
            <a:tailEnd type="none" w="med" len="med"/>
          </a:ln>
        </p:spPr>
      </p:cxnSp>
      <p:sp>
        <p:nvSpPr>
          <p:cNvPr id="90" name="Google Shape;90;p14">
            <a:extLst>
              <a:ext uri="{FF2B5EF4-FFF2-40B4-BE49-F238E27FC236}">
                <a16:creationId xmlns:a16="http://schemas.microsoft.com/office/drawing/2014/main" id="{82E3C623-9956-51C4-CDF4-C55C6BD6B236}"/>
              </a:ext>
            </a:extLst>
          </p:cNvPr>
          <p:cNvSpPr txBox="1">
            <a:spLocks noGrp="1"/>
          </p:cNvSpPr>
          <p:nvPr>
            <p:ph type="sldNum" idx="12"/>
          </p:nvPr>
        </p:nvSpPr>
        <p:spPr>
          <a:xfrm>
            <a:off x="360008" y="4490217"/>
            <a:ext cx="548700" cy="3936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fld id="{00000000-1234-1234-1234-123412341234}" type="slidenum">
              <a:rPr lang="en-GB" noProof="0" smtClean="0"/>
              <a:t>4</a:t>
            </a:fld>
            <a:endParaRPr lang="en-GB" noProof="0" dirty="0"/>
          </a:p>
        </p:txBody>
      </p:sp>
      <p:sp>
        <p:nvSpPr>
          <p:cNvPr id="93" name="Google Shape;93;p14">
            <a:extLst>
              <a:ext uri="{FF2B5EF4-FFF2-40B4-BE49-F238E27FC236}">
                <a16:creationId xmlns:a16="http://schemas.microsoft.com/office/drawing/2014/main" id="{6584610A-049F-8AD7-6867-530485086BDD}"/>
              </a:ext>
            </a:extLst>
          </p:cNvPr>
          <p:cNvSpPr txBox="1">
            <a:spLocks noGrp="1"/>
          </p:cNvSpPr>
          <p:nvPr>
            <p:ph type="title"/>
          </p:nvPr>
        </p:nvSpPr>
        <p:spPr>
          <a:xfrm>
            <a:off x="1080000" y="900000"/>
            <a:ext cx="5972700" cy="675000"/>
          </a:xfrm>
          <a:prstGeom prst="rect">
            <a:avLst/>
          </a:prstGeom>
        </p:spPr>
        <p:txBody>
          <a:bodyPr spcFirstLastPara="1" wrap="square" lIns="91425" tIns="91425" rIns="91425" bIns="91425" anchor="t" anchorCtr="0">
            <a:normAutofit/>
          </a:bodyPr>
          <a:lstStyle/>
          <a:p>
            <a:r>
              <a:rPr lang="en-GB" noProof="0" dirty="0">
                <a:solidFill>
                  <a:schemeClr val="accent2"/>
                </a:solidFill>
              </a:rPr>
              <a:t>Requirements	</a:t>
            </a:r>
          </a:p>
        </p:txBody>
      </p:sp>
      <p:graphicFrame>
        <p:nvGraphicFramePr>
          <p:cNvPr id="2" name="Diagramma 1">
            <a:extLst>
              <a:ext uri="{FF2B5EF4-FFF2-40B4-BE49-F238E27FC236}">
                <a16:creationId xmlns:a16="http://schemas.microsoft.com/office/drawing/2014/main" id="{74F0B722-AF6D-B1CF-2046-CB8C5CEEAAD6}"/>
              </a:ext>
            </a:extLst>
          </p:cNvPr>
          <p:cNvGraphicFramePr/>
          <p:nvPr>
            <p:extLst>
              <p:ext uri="{D42A27DB-BD31-4B8C-83A1-F6EECF244321}">
                <p14:modId xmlns:p14="http://schemas.microsoft.com/office/powerpoint/2010/main" val="2595952377"/>
              </p:ext>
            </p:extLst>
          </p:nvPr>
        </p:nvGraphicFramePr>
        <p:xfrm>
          <a:off x="1080000" y="1628862"/>
          <a:ext cx="4587233" cy="305815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CasellaDiTesto 2">
            <a:extLst>
              <a:ext uri="{FF2B5EF4-FFF2-40B4-BE49-F238E27FC236}">
                <a16:creationId xmlns:a16="http://schemas.microsoft.com/office/drawing/2014/main" id="{C0E27F5D-DE84-2218-8064-6C860DF31337}"/>
              </a:ext>
            </a:extLst>
          </p:cNvPr>
          <p:cNvSpPr txBox="1"/>
          <p:nvPr/>
        </p:nvSpPr>
        <p:spPr>
          <a:xfrm>
            <a:off x="5974080" y="1623809"/>
            <a:ext cx="2074607" cy="307777"/>
          </a:xfrm>
          <a:prstGeom prst="rect">
            <a:avLst/>
          </a:prstGeom>
          <a:noFill/>
        </p:spPr>
        <p:txBody>
          <a:bodyPr wrap="none" rtlCol="0">
            <a:spAutoFit/>
          </a:bodyPr>
          <a:lstStyle/>
          <a:p>
            <a:r>
              <a:rPr lang="it-IT" b="1" dirty="0">
                <a:solidFill>
                  <a:schemeClr val="accent4"/>
                </a:solidFill>
              </a:rPr>
              <a:t>Standard in ISO 27000</a:t>
            </a:r>
          </a:p>
        </p:txBody>
      </p:sp>
    </p:spTree>
    <p:extLst>
      <p:ext uri="{BB962C8B-B14F-4D97-AF65-F5344CB8AC3E}">
        <p14:creationId xmlns:p14="http://schemas.microsoft.com/office/powerpoint/2010/main" val="261518970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98">
          <a:extLst>
            <a:ext uri="{FF2B5EF4-FFF2-40B4-BE49-F238E27FC236}">
              <a16:creationId xmlns:a16="http://schemas.microsoft.com/office/drawing/2014/main" id="{D4337E73-ED27-1BDE-9112-64EEEBCCB2A8}"/>
            </a:ext>
          </a:extLst>
        </p:cNvPr>
        <p:cNvGrpSpPr/>
        <p:nvPr/>
      </p:nvGrpSpPr>
      <p:grpSpPr>
        <a:xfrm>
          <a:off x="0" y="0"/>
          <a:ext cx="0" cy="0"/>
          <a:chOff x="0" y="0"/>
          <a:chExt cx="0" cy="0"/>
        </a:xfrm>
      </p:grpSpPr>
      <p:sp>
        <p:nvSpPr>
          <p:cNvPr id="101" name="Google Shape;101;p15">
            <a:extLst>
              <a:ext uri="{FF2B5EF4-FFF2-40B4-BE49-F238E27FC236}">
                <a16:creationId xmlns:a16="http://schemas.microsoft.com/office/drawing/2014/main" id="{6A6D87B0-F95B-AEB3-FECF-D7B9F9F22521}"/>
              </a:ext>
            </a:extLst>
          </p:cNvPr>
          <p:cNvSpPr txBox="1">
            <a:spLocks noGrp="1"/>
          </p:cNvSpPr>
          <p:nvPr>
            <p:ph type="sldNum" idx="12"/>
          </p:nvPr>
        </p:nvSpPr>
        <p:spPr>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fld id="{00000000-1234-1234-1234-123412341234}" type="slidenum">
              <a:rPr lang="en-GB" noProof="0" smtClean="0"/>
              <a:t>40</a:t>
            </a:fld>
            <a:endParaRPr lang="en-GB" noProof="0" dirty="0"/>
          </a:p>
        </p:txBody>
      </p:sp>
      <p:sp>
        <p:nvSpPr>
          <p:cNvPr id="13" name="Segnaposto testo 12">
            <a:extLst>
              <a:ext uri="{FF2B5EF4-FFF2-40B4-BE49-F238E27FC236}">
                <a16:creationId xmlns:a16="http://schemas.microsoft.com/office/drawing/2014/main" id="{6DD05927-F035-8D2A-1C45-303FBD0D0FAE}"/>
              </a:ext>
            </a:extLst>
          </p:cNvPr>
          <p:cNvSpPr>
            <a:spLocks noGrp="1"/>
          </p:cNvSpPr>
          <p:nvPr>
            <p:ph type="body" idx="1"/>
          </p:nvPr>
        </p:nvSpPr>
        <p:spPr>
          <a:xfrm>
            <a:off x="1080000" y="1344675"/>
            <a:ext cx="5972700" cy="3303525"/>
          </a:xfrm>
        </p:spPr>
        <p:txBody>
          <a:bodyPr>
            <a:normAutofit/>
          </a:bodyPr>
          <a:lstStyle/>
          <a:p>
            <a:r>
              <a:rPr lang="en-GB" sz="1800" dirty="0"/>
              <a:t>Typable = predictable: constrained to the keyboard → lower entropy</a:t>
            </a:r>
          </a:p>
          <a:p>
            <a:r>
              <a:rPr lang="it-IT" sz="1800" dirty="0"/>
              <a:t>Password </a:t>
            </a:r>
            <a:r>
              <a:rPr lang="it-IT" sz="1800" dirty="0" err="1"/>
              <a:t>space</a:t>
            </a:r>
            <a:r>
              <a:rPr lang="it-IT" sz="1800" dirty="0"/>
              <a:t> = </a:t>
            </a:r>
            <a:r>
              <a:rPr lang="it-IT" sz="1800" i="1" dirty="0"/>
              <a:t>Tⁿ</a:t>
            </a:r>
            <a:r>
              <a:rPr lang="it-IT" sz="1800" dirty="0"/>
              <a:t>, </a:t>
            </a:r>
            <a:r>
              <a:rPr lang="it-IT" sz="1800" dirty="0" err="1"/>
              <a:t>not</a:t>
            </a:r>
            <a:r>
              <a:rPr lang="it-IT" sz="1800" dirty="0"/>
              <a:t> </a:t>
            </a:r>
            <a:r>
              <a:rPr lang="it-IT" sz="1800" i="1" dirty="0" err="1"/>
              <a:t>N</a:t>
            </a:r>
            <a:r>
              <a:rPr lang="it-IT" sz="1800" i="1" dirty="0"/>
              <a:t>ⁿ</a:t>
            </a:r>
            <a:r>
              <a:rPr lang="it-IT" sz="1800" dirty="0"/>
              <a:t> (</a:t>
            </a:r>
            <a:r>
              <a:rPr lang="it-IT" sz="1800" i="1" dirty="0"/>
              <a:t>T</a:t>
            </a:r>
            <a:r>
              <a:rPr lang="it-IT" sz="1800" dirty="0"/>
              <a:t>: </a:t>
            </a:r>
            <a:r>
              <a:rPr lang="it-IT" sz="1800" dirty="0" err="1"/>
              <a:t>keyboard-typable</a:t>
            </a:r>
            <a:r>
              <a:rPr lang="it-IT" sz="1800" dirty="0"/>
              <a:t> symbols, </a:t>
            </a:r>
            <a:r>
              <a:rPr lang="it-IT" sz="1800" i="1" dirty="0" err="1"/>
              <a:t>N</a:t>
            </a:r>
            <a:r>
              <a:rPr lang="it-IT" sz="1800" i="1" dirty="0"/>
              <a:t>&gt;T</a:t>
            </a:r>
            <a:r>
              <a:rPr lang="it-IT" sz="1800" dirty="0"/>
              <a:t>: </a:t>
            </a:r>
            <a:r>
              <a:rPr lang="it-IT" sz="1800" dirty="0" err="1"/>
              <a:t>all</a:t>
            </a:r>
            <a:r>
              <a:rPr lang="it-IT" sz="1800" dirty="0"/>
              <a:t> </a:t>
            </a:r>
            <a:r>
              <a:rPr lang="it-IT" sz="1800" dirty="0" err="1"/>
              <a:t>possible</a:t>
            </a:r>
            <a:r>
              <a:rPr lang="it-IT" sz="1800" dirty="0"/>
              <a:t> symbols)</a:t>
            </a:r>
          </a:p>
          <a:p>
            <a:r>
              <a:rPr lang="en-GB" sz="1800" dirty="0"/>
              <a:t>Vulnerable to</a:t>
            </a:r>
          </a:p>
          <a:p>
            <a:pPr lvl="1"/>
            <a:r>
              <a:rPr lang="it-IT" sz="1800" dirty="0"/>
              <a:t>Brute force</a:t>
            </a:r>
          </a:p>
          <a:p>
            <a:pPr lvl="1"/>
            <a:r>
              <a:rPr lang="it-IT" sz="1800" dirty="0" err="1"/>
              <a:t>Reuse</a:t>
            </a:r>
            <a:r>
              <a:rPr lang="it-IT" sz="1800" dirty="0"/>
              <a:t> </a:t>
            </a:r>
            <a:r>
              <a:rPr lang="it-IT" sz="1800" dirty="0" err="1"/>
              <a:t>across</a:t>
            </a:r>
            <a:r>
              <a:rPr lang="it-IT" sz="1800" dirty="0"/>
              <a:t> </a:t>
            </a:r>
            <a:r>
              <a:rPr lang="it-IT" sz="1800" dirty="0" err="1"/>
              <a:t>platforms</a:t>
            </a:r>
            <a:endParaRPr lang="it-IT" sz="1800" dirty="0"/>
          </a:p>
          <a:p>
            <a:pPr lvl="1"/>
            <a:r>
              <a:rPr lang="it-IT" sz="1800" dirty="0" err="1"/>
              <a:t>Other</a:t>
            </a:r>
            <a:r>
              <a:rPr lang="it-IT" sz="1800" dirty="0"/>
              <a:t> </a:t>
            </a:r>
            <a:r>
              <a:rPr lang="it-IT" sz="1800" dirty="0" err="1"/>
              <a:t>attacks</a:t>
            </a:r>
            <a:endParaRPr lang="it-IT" sz="1800" dirty="0"/>
          </a:p>
          <a:p>
            <a:pPr lvl="1"/>
            <a:endParaRPr lang="en-GB" sz="1800" dirty="0"/>
          </a:p>
        </p:txBody>
      </p:sp>
      <p:sp>
        <p:nvSpPr>
          <p:cNvPr id="104" name="Google Shape;104;p15">
            <a:extLst>
              <a:ext uri="{FF2B5EF4-FFF2-40B4-BE49-F238E27FC236}">
                <a16:creationId xmlns:a16="http://schemas.microsoft.com/office/drawing/2014/main" id="{41EC9EA9-A1F8-BFDF-C8B2-5B9171F709FD}"/>
              </a:ext>
            </a:extLst>
          </p:cNvPr>
          <p:cNvSpPr txBox="1">
            <a:spLocks noGrp="1"/>
          </p:cNvSpPr>
          <p:nvPr>
            <p:ph type="title"/>
          </p:nvPr>
        </p:nvSpPr>
        <p:spPr>
          <a:xfrm>
            <a:off x="1080000" y="595200"/>
            <a:ext cx="5972700" cy="749475"/>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noProof="0" dirty="0">
                <a:solidFill>
                  <a:schemeClr val="accent2"/>
                </a:solidFill>
              </a:rPr>
              <a:t>Limitations of passwords</a:t>
            </a:r>
            <a:br>
              <a:rPr lang="en-GB" noProof="0" dirty="0">
                <a:solidFill>
                  <a:schemeClr val="accent2"/>
                </a:solidFill>
              </a:rPr>
            </a:br>
            <a:endParaRPr lang="en-GB" noProof="0" dirty="0">
              <a:solidFill>
                <a:schemeClr val="accent2"/>
              </a:solidFill>
            </a:endParaRPr>
          </a:p>
        </p:txBody>
      </p:sp>
    </p:spTree>
    <p:extLst>
      <p:ext uri="{BB962C8B-B14F-4D97-AF65-F5344CB8AC3E}">
        <p14:creationId xmlns:p14="http://schemas.microsoft.com/office/powerpoint/2010/main" val="423884509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98">
          <a:extLst>
            <a:ext uri="{FF2B5EF4-FFF2-40B4-BE49-F238E27FC236}">
              <a16:creationId xmlns:a16="http://schemas.microsoft.com/office/drawing/2014/main" id="{02B86B08-575D-9EB4-3509-B7A9B8783ED3}"/>
            </a:ext>
          </a:extLst>
        </p:cNvPr>
        <p:cNvGrpSpPr/>
        <p:nvPr/>
      </p:nvGrpSpPr>
      <p:grpSpPr>
        <a:xfrm>
          <a:off x="0" y="0"/>
          <a:ext cx="0" cy="0"/>
          <a:chOff x="0" y="0"/>
          <a:chExt cx="0" cy="0"/>
        </a:xfrm>
      </p:grpSpPr>
      <p:sp>
        <p:nvSpPr>
          <p:cNvPr id="101" name="Google Shape;101;p15">
            <a:extLst>
              <a:ext uri="{FF2B5EF4-FFF2-40B4-BE49-F238E27FC236}">
                <a16:creationId xmlns:a16="http://schemas.microsoft.com/office/drawing/2014/main" id="{56B91132-36DA-E5F9-6B30-FF247B7F2E71}"/>
              </a:ext>
            </a:extLst>
          </p:cNvPr>
          <p:cNvSpPr txBox="1">
            <a:spLocks noGrp="1"/>
          </p:cNvSpPr>
          <p:nvPr>
            <p:ph type="sldNum" idx="12"/>
          </p:nvPr>
        </p:nvSpPr>
        <p:spPr>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fld id="{00000000-1234-1234-1234-123412341234}" type="slidenum">
              <a:rPr lang="en-GB" noProof="0" smtClean="0"/>
              <a:t>41</a:t>
            </a:fld>
            <a:endParaRPr lang="en-GB" noProof="0" dirty="0"/>
          </a:p>
        </p:txBody>
      </p:sp>
      <p:sp>
        <p:nvSpPr>
          <p:cNvPr id="13" name="Segnaposto testo 12">
            <a:extLst>
              <a:ext uri="{FF2B5EF4-FFF2-40B4-BE49-F238E27FC236}">
                <a16:creationId xmlns:a16="http://schemas.microsoft.com/office/drawing/2014/main" id="{12C44FA3-3BDE-F80F-3A73-E958B77BEB3F}"/>
              </a:ext>
            </a:extLst>
          </p:cNvPr>
          <p:cNvSpPr>
            <a:spLocks noGrp="1"/>
          </p:cNvSpPr>
          <p:nvPr>
            <p:ph type="body" idx="1"/>
          </p:nvPr>
        </p:nvSpPr>
        <p:spPr>
          <a:xfrm>
            <a:off x="1080000" y="1344675"/>
            <a:ext cx="5972700" cy="3303525"/>
          </a:xfrm>
        </p:spPr>
        <p:txBody>
          <a:bodyPr>
            <a:normAutofit fontScale="92500" lnSpcReduction="20000"/>
          </a:bodyPr>
          <a:lstStyle/>
          <a:p>
            <a:r>
              <a:rPr lang="en-GB" sz="1800" dirty="0"/>
              <a:t>Phishing is a type of </a:t>
            </a:r>
            <a:r>
              <a:rPr lang="en-GB" sz="1800" b="1" dirty="0"/>
              <a:t>social engineering </a:t>
            </a:r>
            <a:r>
              <a:rPr lang="en-GB" sz="1800" dirty="0"/>
              <a:t>attack in which an adversary tricks users into revealing sensitive information, such as passwords, credit card numbers, or access credentials </a:t>
            </a:r>
          </a:p>
          <a:p>
            <a:r>
              <a:rPr lang="en-GB" sz="1800" dirty="0"/>
              <a:t>Characteristics</a:t>
            </a:r>
          </a:p>
          <a:p>
            <a:pPr lvl="1"/>
            <a:r>
              <a:rPr lang="en-GB" sz="1800" dirty="0"/>
              <a:t>Disguised as legitimate emails, messages, or websites</a:t>
            </a:r>
          </a:p>
          <a:p>
            <a:pPr lvl="1"/>
            <a:r>
              <a:rPr lang="en-GB" sz="1800" dirty="0"/>
              <a:t>Often creates urgency (e.g., “Your account will be locked!”)</a:t>
            </a:r>
          </a:p>
          <a:p>
            <a:pPr lvl="1"/>
            <a:r>
              <a:rPr lang="it-IT" sz="1800" dirty="0"/>
              <a:t>Can lead to </a:t>
            </a:r>
            <a:r>
              <a:rPr lang="it-IT" sz="1800" dirty="0" err="1"/>
              <a:t>credential</a:t>
            </a:r>
            <a:r>
              <a:rPr lang="it-IT" sz="1800" dirty="0"/>
              <a:t> </a:t>
            </a:r>
            <a:r>
              <a:rPr lang="it-IT" sz="1800" dirty="0" err="1"/>
              <a:t>theft</a:t>
            </a:r>
            <a:r>
              <a:rPr lang="it-IT" sz="1800" dirty="0"/>
              <a:t>, </a:t>
            </a:r>
            <a:r>
              <a:rPr lang="it-IT" sz="1800" dirty="0" err="1"/>
              <a:t>financial</a:t>
            </a:r>
            <a:r>
              <a:rPr lang="it-IT" sz="1800" dirty="0"/>
              <a:t> </a:t>
            </a:r>
            <a:r>
              <a:rPr lang="it-IT" sz="1800" dirty="0" err="1"/>
              <a:t>loss</a:t>
            </a:r>
            <a:r>
              <a:rPr lang="it-IT" sz="1800" dirty="0"/>
              <a:t>, or malware </a:t>
            </a:r>
            <a:r>
              <a:rPr lang="it-IT" sz="1800" dirty="0" err="1"/>
              <a:t>installation</a:t>
            </a:r>
            <a:endParaRPr lang="it-IT" sz="1800" dirty="0"/>
          </a:p>
          <a:p>
            <a:r>
              <a:rPr lang="en-GB" sz="1800" dirty="0"/>
              <a:t>Email, SMS, voice calls, fake login pages etc.</a:t>
            </a:r>
          </a:p>
        </p:txBody>
      </p:sp>
      <p:sp>
        <p:nvSpPr>
          <p:cNvPr id="104" name="Google Shape;104;p15">
            <a:extLst>
              <a:ext uri="{FF2B5EF4-FFF2-40B4-BE49-F238E27FC236}">
                <a16:creationId xmlns:a16="http://schemas.microsoft.com/office/drawing/2014/main" id="{33FBED3E-59E8-ADF3-07C2-7A13C720D65B}"/>
              </a:ext>
            </a:extLst>
          </p:cNvPr>
          <p:cNvSpPr txBox="1">
            <a:spLocks noGrp="1"/>
          </p:cNvSpPr>
          <p:nvPr>
            <p:ph type="title"/>
          </p:nvPr>
        </p:nvSpPr>
        <p:spPr>
          <a:xfrm>
            <a:off x="1080000" y="595200"/>
            <a:ext cx="5972700" cy="749475"/>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noProof="0" dirty="0">
                <a:solidFill>
                  <a:schemeClr val="accent2"/>
                </a:solidFill>
              </a:rPr>
              <a:t>Phishing attacks</a:t>
            </a:r>
          </a:p>
        </p:txBody>
      </p:sp>
      <p:sp>
        <p:nvSpPr>
          <p:cNvPr id="2" name="CasellaDiTesto 1">
            <a:extLst>
              <a:ext uri="{FF2B5EF4-FFF2-40B4-BE49-F238E27FC236}">
                <a16:creationId xmlns:a16="http://schemas.microsoft.com/office/drawing/2014/main" id="{9668B58D-05AB-2761-41C3-B59297EA0351}"/>
              </a:ext>
            </a:extLst>
          </p:cNvPr>
          <p:cNvSpPr txBox="1"/>
          <p:nvPr/>
        </p:nvSpPr>
        <p:spPr>
          <a:xfrm rot="17929691">
            <a:off x="5915979" y="2402472"/>
            <a:ext cx="3430747" cy="338554"/>
          </a:xfrm>
          <a:prstGeom prst="rect">
            <a:avLst/>
          </a:prstGeom>
          <a:noFill/>
        </p:spPr>
        <p:txBody>
          <a:bodyPr wrap="none" rtlCol="0">
            <a:spAutoFit/>
          </a:bodyPr>
          <a:lstStyle/>
          <a:p>
            <a:r>
              <a:rPr lang="it-IT" sz="1600" b="1" dirty="0" err="1">
                <a:solidFill>
                  <a:schemeClr val="accent2"/>
                </a:solidFill>
                <a:latin typeface="Inter" panose="02000503000000020004" pitchFamily="2" charset="0"/>
                <a:ea typeface="Inter" panose="02000503000000020004" pitchFamily="2" charset="0"/>
              </a:rPr>
              <a:t>other</a:t>
            </a:r>
            <a:r>
              <a:rPr lang="it-IT" sz="1600" b="1" dirty="0">
                <a:solidFill>
                  <a:schemeClr val="accent2"/>
                </a:solidFill>
                <a:latin typeface="Inter" panose="02000503000000020004" pitchFamily="2" charset="0"/>
                <a:ea typeface="Inter" panose="02000503000000020004" pitchFamily="2" charset="0"/>
              </a:rPr>
              <a:t> </a:t>
            </a:r>
            <a:r>
              <a:rPr lang="it-IT" sz="1600" b="1" dirty="0" err="1">
                <a:solidFill>
                  <a:schemeClr val="accent2"/>
                </a:solidFill>
                <a:latin typeface="Inter" panose="02000503000000020004" pitchFamily="2" charset="0"/>
                <a:ea typeface="Inter" panose="02000503000000020004" pitchFamily="2" charset="0"/>
              </a:rPr>
              <a:t>vulnerabilty</a:t>
            </a:r>
            <a:r>
              <a:rPr lang="it-IT" sz="1600" b="1" dirty="0">
                <a:solidFill>
                  <a:schemeClr val="accent2"/>
                </a:solidFill>
                <a:latin typeface="Inter" panose="02000503000000020004" pitchFamily="2" charset="0"/>
                <a:ea typeface="Inter" panose="02000503000000020004" pitchFamily="2" charset="0"/>
              </a:rPr>
              <a:t> of passwords </a:t>
            </a:r>
          </a:p>
        </p:txBody>
      </p:sp>
    </p:spTree>
    <p:extLst>
      <p:ext uri="{BB962C8B-B14F-4D97-AF65-F5344CB8AC3E}">
        <p14:creationId xmlns:p14="http://schemas.microsoft.com/office/powerpoint/2010/main" val="2067767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98">
          <a:extLst>
            <a:ext uri="{FF2B5EF4-FFF2-40B4-BE49-F238E27FC236}">
              <a16:creationId xmlns:a16="http://schemas.microsoft.com/office/drawing/2014/main" id="{D4337E73-ED27-1BDE-9112-64EEEBCCB2A8}"/>
            </a:ext>
          </a:extLst>
        </p:cNvPr>
        <p:cNvGrpSpPr/>
        <p:nvPr/>
      </p:nvGrpSpPr>
      <p:grpSpPr>
        <a:xfrm>
          <a:off x="0" y="0"/>
          <a:ext cx="0" cy="0"/>
          <a:chOff x="0" y="0"/>
          <a:chExt cx="0" cy="0"/>
        </a:xfrm>
      </p:grpSpPr>
      <p:sp>
        <p:nvSpPr>
          <p:cNvPr id="101" name="Google Shape;101;p15">
            <a:extLst>
              <a:ext uri="{FF2B5EF4-FFF2-40B4-BE49-F238E27FC236}">
                <a16:creationId xmlns:a16="http://schemas.microsoft.com/office/drawing/2014/main" id="{6A6D87B0-F95B-AEB3-FECF-D7B9F9F22521}"/>
              </a:ext>
            </a:extLst>
          </p:cNvPr>
          <p:cNvSpPr txBox="1">
            <a:spLocks noGrp="1"/>
          </p:cNvSpPr>
          <p:nvPr>
            <p:ph type="sldNum" idx="12"/>
          </p:nvPr>
        </p:nvSpPr>
        <p:spPr>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fld id="{00000000-1234-1234-1234-123412341234}" type="slidenum">
              <a:rPr lang="en-GB" noProof="0" smtClean="0"/>
              <a:t>42</a:t>
            </a:fld>
            <a:endParaRPr lang="en-GB" noProof="0" dirty="0"/>
          </a:p>
        </p:txBody>
      </p:sp>
      <p:sp>
        <p:nvSpPr>
          <p:cNvPr id="13" name="Segnaposto testo 12">
            <a:extLst>
              <a:ext uri="{FF2B5EF4-FFF2-40B4-BE49-F238E27FC236}">
                <a16:creationId xmlns:a16="http://schemas.microsoft.com/office/drawing/2014/main" id="{6DD05927-F035-8D2A-1C45-303FBD0D0FAE}"/>
              </a:ext>
            </a:extLst>
          </p:cNvPr>
          <p:cNvSpPr>
            <a:spLocks noGrp="1"/>
          </p:cNvSpPr>
          <p:nvPr>
            <p:ph type="body" idx="1"/>
          </p:nvPr>
        </p:nvSpPr>
        <p:spPr>
          <a:xfrm>
            <a:off x="1080000" y="1471490"/>
            <a:ext cx="5972700" cy="3303525"/>
          </a:xfrm>
        </p:spPr>
        <p:txBody>
          <a:bodyPr>
            <a:normAutofit/>
          </a:bodyPr>
          <a:lstStyle/>
          <a:p>
            <a:r>
              <a:rPr lang="it-IT" sz="1800" dirty="0"/>
              <a:t>A </a:t>
            </a:r>
            <a:r>
              <a:rPr lang="it-IT" sz="1800" dirty="0" err="1"/>
              <a:t>cryptographic</a:t>
            </a:r>
            <a:r>
              <a:rPr lang="it-IT" sz="1800" dirty="0"/>
              <a:t> key </a:t>
            </a:r>
            <a:r>
              <a:rPr lang="it-IT" sz="1800" dirty="0" err="1"/>
              <a:t>is</a:t>
            </a:r>
            <a:r>
              <a:rPr lang="it-IT" sz="1800" dirty="0"/>
              <a:t> a </a:t>
            </a:r>
            <a:r>
              <a:rPr lang="it-IT" sz="1800" b="1" dirty="0"/>
              <a:t>random bit </a:t>
            </a:r>
            <a:r>
              <a:rPr lang="it-IT" sz="1800" b="1" dirty="0" err="1"/>
              <a:t>string</a:t>
            </a:r>
            <a:r>
              <a:rPr lang="it-IT" sz="1800" dirty="0"/>
              <a:t> </a:t>
            </a:r>
            <a:r>
              <a:rPr lang="it-IT" sz="1800" dirty="0" err="1"/>
              <a:t>used</a:t>
            </a:r>
            <a:r>
              <a:rPr lang="it-IT" sz="1800" dirty="0"/>
              <a:t> in </a:t>
            </a:r>
            <a:r>
              <a:rPr lang="it-IT" sz="1800" dirty="0" err="1"/>
              <a:t>encryption</a:t>
            </a:r>
            <a:r>
              <a:rPr lang="it-IT" sz="1800" dirty="0"/>
              <a:t>, </a:t>
            </a:r>
            <a:r>
              <a:rPr lang="it-IT" sz="1800" dirty="0" err="1"/>
              <a:t>decryption</a:t>
            </a:r>
            <a:r>
              <a:rPr lang="it-IT" sz="1800" dirty="0"/>
              <a:t>, and </a:t>
            </a:r>
            <a:r>
              <a:rPr lang="it-IT" sz="1800" dirty="0" err="1"/>
              <a:t>other</a:t>
            </a:r>
            <a:r>
              <a:rPr lang="it-IT" sz="1800" dirty="0"/>
              <a:t> </a:t>
            </a:r>
            <a:r>
              <a:rPr lang="it-IT" sz="1800" dirty="0" err="1"/>
              <a:t>cryptographic</a:t>
            </a:r>
            <a:r>
              <a:rPr lang="it-IT" sz="1800" dirty="0"/>
              <a:t> </a:t>
            </a:r>
            <a:r>
              <a:rPr lang="it-IT" sz="1800" dirty="0" err="1"/>
              <a:t>operations</a:t>
            </a:r>
            <a:endParaRPr lang="it-IT" sz="1800" dirty="0"/>
          </a:p>
          <a:p>
            <a:r>
              <a:rPr lang="it-IT" sz="1800" dirty="0" err="1"/>
              <a:t>If</a:t>
            </a:r>
            <a:r>
              <a:rPr lang="it-IT" sz="1800" dirty="0"/>
              <a:t> the </a:t>
            </a:r>
            <a:r>
              <a:rPr lang="it-IT" sz="1800" dirty="0" err="1"/>
              <a:t>string</a:t>
            </a:r>
            <a:r>
              <a:rPr lang="it-IT" sz="1800" dirty="0"/>
              <a:t> </a:t>
            </a:r>
            <a:r>
              <a:rPr lang="it-IT" sz="1800" dirty="0" err="1"/>
              <a:t>is</a:t>
            </a:r>
            <a:r>
              <a:rPr lang="it-IT" sz="1800" dirty="0"/>
              <a:t> </a:t>
            </a:r>
            <a:r>
              <a:rPr lang="it-IT" sz="1800" i="1" dirty="0" err="1"/>
              <a:t>n</a:t>
            </a:r>
            <a:r>
              <a:rPr lang="it-IT" sz="1800" dirty="0"/>
              <a:t> bits long, </a:t>
            </a:r>
            <a:r>
              <a:rPr lang="it-IT" sz="1800" dirty="0" err="1"/>
              <a:t>then</a:t>
            </a:r>
            <a:r>
              <a:rPr lang="it-IT" sz="1800" dirty="0"/>
              <a:t> </a:t>
            </a:r>
            <a:r>
              <a:rPr lang="it-IT" sz="1800" dirty="0" err="1"/>
              <a:t>there</a:t>
            </a:r>
            <a:r>
              <a:rPr lang="it-IT" sz="1800" dirty="0"/>
              <a:t> are 2</a:t>
            </a:r>
            <a:r>
              <a:rPr lang="it-IT" sz="1800" i="1" dirty="0"/>
              <a:t>ⁿ</a:t>
            </a:r>
            <a:r>
              <a:rPr lang="it-IT" sz="1800" dirty="0"/>
              <a:t> </a:t>
            </a:r>
            <a:r>
              <a:rPr lang="it-IT" sz="1800" dirty="0" err="1"/>
              <a:t>possible</a:t>
            </a:r>
            <a:r>
              <a:rPr lang="it-IT" sz="1800" dirty="0"/>
              <a:t> keys</a:t>
            </a:r>
          </a:p>
        </p:txBody>
      </p:sp>
      <p:sp>
        <p:nvSpPr>
          <p:cNvPr id="104" name="Google Shape;104;p15">
            <a:extLst>
              <a:ext uri="{FF2B5EF4-FFF2-40B4-BE49-F238E27FC236}">
                <a16:creationId xmlns:a16="http://schemas.microsoft.com/office/drawing/2014/main" id="{41EC9EA9-A1F8-BFDF-C8B2-5B9171F709FD}"/>
              </a:ext>
            </a:extLst>
          </p:cNvPr>
          <p:cNvSpPr txBox="1">
            <a:spLocks noGrp="1"/>
          </p:cNvSpPr>
          <p:nvPr>
            <p:ph type="title"/>
          </p:nvPr>
        </p:nvSpPr>
        <p:spPr>
          <a:xfrm>
            <a:off x="1080000" y="595200"/>
            <a:ext cx="6555574" cy="749475"/>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noProof="0" dirty="0">
                <a:solidFill>
                  <a:schemeClr val="accent2"/>
                </a:solidFill>
              </a:rPr>
              <a:t>What is a cryptographic key?</a:t>
            </a:r>
          </a:p>
        </p:txBody>
      </p:sp>
      <p:sp>
        <p:nvSpPr>
          <p:cNvPr id="2" name="CasellaDiTesto 1">
            <a:extLst>
              <a:ext uri="{FF2B5EF4-FFF2-40B4-BE49-F238E27FC236}">
                <a16:creationId xmlns:a16="http://schemas.microsoft.com/office/drawing/2014/main" id="{5B84AA69-C8C8-ACC6-0F22-98389EAF50EA}"/>
              </a:ext>
            </a:extLst>
          </p:cNvPr>
          <p:cNvSpPr txBox="1"/>
          <p:nvPr/>
        </p:nvSpPr>
        <p:spPr>
          <a:xfrm>
            <a:off x="527282" y="3504085"/>
            <a:ext cx="6374102" cy="307777"/>
          </a:xfrm>
          <a:prstGeom prst="rect">
            <a:avLst/>
          </a:prstGeom>
          <a:noFill/>
        </p:spPr>
        <p:txBody>
          <a:bodyPr wrap="square" rtlCol="0">
            <a:spAutoFit/>
          </a:bodyPr>
          <a:lstStyle/>
          <a:p>
            <a:pPr algn="ctr"/>
            <a:r>
              <a:rPr lang="it-IT" dirty="0">
                <a:highlight>
                  <a:srgbClr val="FF00FF"/>
                </a:highlight>
              </a:rPr>
              <a:t>0101011000011101…10101011</a:t>
            </a:r>
          </a:p>
        </p:txBody>
      </p:sp>
      <p:sp>
        <p:nvSpPr>
          <p:cNvPr id="3" name="CasellaDiTesto 2">
            <a:extLst>
              <a:ext uri="{FF2B5EF4-FFF2-40B4-BE49-F238E27FC236}">
                <a16:creationId xmlns:a16="http://schemas.microsoft.com/office/drawing/2014/main" id="{0DF8F2FF-349F-5886-576A-BD9719F305DF}"/>
              </a:ext>
            </a:extLst>
          </p:cNvPr>
          <p:cNvSpPr txBox="1"/>
          <p:nvPr/>
        </p:nvSpPr>
        <p:spPr>
          <a:xfrm>
            <a:off x="527282" y="3824459"/>
            <a:ext cx="6374102" cy="307777"/>
          </a:xfrm>
          <a:prstGeom prst="rect">
            <a:avLst/>
          </a:prstGeom>
          <a:noFill/>
        </p:spPr>
        <p:txBody>
          <a:bodyPr wrap="square" rtlCol="0">
            <a:spAutoFit/>
          </a:bodyPr>
          <a:lstStyle/>
          <a:p>
            <a:pPr algn="ctr"/>
            <a:r>
              <a:rPr lang="it-IT" dirty="0">
                <a:highlight>
                  <a:srgbClr val="FF00FF"/>
                </a:highlight>
              </a:rPr>
              <a:t>561D…AB</a:t>
            </a:r>
            <a:r>
              <a:rPr lang="it-IT" dirty="0"/>
              <a:t> (</a:t>
            </a:r>
            <a:r>
              <a:rPr lang="it-IT" dirty="0" err="1"/>
              <a:t>often</a:t>
            </a:r>
            <a:r>
              <a:rPr lang="it-IT" dirty="0"/>
              <a:t> </a:t>
            </a:r>
            <a:r>
              <a:rPr lang="it-IT" dirty="0" err="1"/>
              <a:t>represented</a:t>
            </a:r>
            <a:r>
              <a:rPr lang="it-IT" dirty="0"/>
              <a:t> in </a:t>
            </a:r>
            <a:r>
              <a:rPr lang="it-IT" dirty="0" err="1">
                <a:highlight>
                  <a:srgbClr val="FF00FF"/>
                </a:highlight>
              </a:rPr>
              <a:t>hexadecimal</a:t>
            </a:r>
            <a:r>
              <a:rPr lang="it-IT" dirty="0"/>
              <a:t>)</a:t>
            </a:r>
          </a:p>
        </p:txBody>
      </p:sp>
    </p:spTree>
    <p:extLst>
      <p:ext uri="{BB962C8B-B14F-4D97-AF65-F5344CB8AC3E}">
        <p14:creationId xmlns:p14="http://schemas.microsoft.com/office/powerpoint/2010/main" val="307537384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98">
          <a:extLst>
            <a:ext uri="{FF2B5EF4-FFF2-40B4-BE49-F238E27FC236}">
              <a16:creationId xmlns:a16="http://schemas.microsoft.com/office/drawing/2014/main" id="{7A6D6E11-B378-7850-2A13-9515B088D54F}"/>
            </a:ext>
          </a:extLst>
        </p:cNvPr>
        <p:cNvGrpSpPr/>
        <p:nvPr/>
      </p:nvGrpSpPr>
      <p:grpSpPr>
        <a:xfrm>
          <a:off x="0" y="0"/>
          <a:ext cx="0" cy="0"/>
          <a:chOff x="0" y="0"/>
          <a:chExt cx="0" cy="0"/>
        </a:xfrm>
      </p:grpSpPr>
      <p:sp>
        <p:nvSpPr>
          <p:cNvPr id="101" name="Google Shape;101;p15">
            <a:extLst>
              <a:ext uri="{FF2B5EF4-FFF2-40B4-BE49-F238E27FC236}">
                <a16:creationId xmlns:a16="http://schemas.microsoft.com/office/drawing/2014/main" id="{B14903A4-8846-69E6-B223-741681517C46}"/>
              </a:ext>
            </a:extLst>
          </p:cNvPr>
          <p:cNvSpPr txBox="1">
            <a:spLocks noGrp="1"/>
          </p:cNvSpPr>
          <p:nvPr>
            <p:ph type="sldNum" idx="12"/>
          </p:nvPr>
        </p:nvSpPr>
        <p:spPr>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fld id="{00000000-1234-1234-1234-123412341234}" type="slidenum">
              <a:rPr lang="en-GB" noProof="0" smtClean="0"/>
              <a:t>43</a:t>
            </a:fld>
            <a:endParaRPr lang="en-GB" noProof="0" dirty="0"/>
          </a:p>
        </p:txBody>
      </p:sp>
      <p:sp>
        <p:nvSpPr>
          <p:cNvPr id="13" name="Segnaposto testo 12">
            <a:extLst>
              <a:ext uri="{FF2B5EF4-FFF2-40B4-BE49-F238E27FC236}">
                <a16:creationId xmlns:a16="http://schemas.microsoft.com/office/drawing/2014/main" id="{1ABB0443-FF14-FC3E-C013-5D391F2B7A1B}"/>
              </a:ext>
            </a:extLst>
          </p:cNvPr>
          <p:cNvSpPr>
            <a:spLocks noGrp="1"/>
          </p:cNvSpPr>
          <p:nvPr>
            <p:ph type="body" idx="1"/>
          </p:nvPr>
        </p:nvSpPr>
        <p:spPr>
          <a:xfrm>
            <a:off x="1080000" y="1471490"/>
            <a:ext cx="5972700" cy="3303525"/>
          </a:xfrm>
        </p:spPr>
        <p:txBody>
          <a:bodyPr>
            <a:normAutofit/>
          </a:bodyPr>
          <a:lstStyle/>
          <a:p>
            <a:r>
              <a:rPr lang="it-IT" sz="1800" dirty="0"/>
              <a:t>Machine-</a:t>
            </a:r>
            <a:r>
              <a:rPr lang="it-IT" sz="1800" dirty="0" err="1"/>
              <a:t>generated</a:t>
            </a:r>
            <a:endParaRPr lang="it-IT" sz="1800" dirty="0"/>
          </a:p>
          <a:p>
            <a:r>
              <a:rPr lang="it-IT" sz="1800" dirty="0"/>
              <a:t>Not </a:t>
            </a:r>
            <a:r>
              <a:rPr lang="it-IT" sz="1800" dirty="0" err="1"/>
              <a:t>typable</a:t>
            </a:r>
            <a:endParaRPr lang="it-IT" sz="1800" dirty="0"/>
          </a:p>
          <a:p>
            <a:r>
              <a:rPr lang="it-IT" sz="1800" dirty="0" err="1"/>
              <a:t>Fixed-length</a:t>
            </a:r>
            <a:r>
              <a:rPr lang="it-IT" sz="1800" dirty="0"/>
              <a:t> (e.g., 128, 256 bits)</a:t>
            </a:r>
          </a:p>
          <a:p>
            <a:r>
              <a:rPr lang="it-IT" sz="1800" dirty="0" err="1"/>
              <a:t>Stored</a:t>
            </a:r>
            <a:r>
              <a:rPr lang="it-IT" sz="1800" dirty="0"/>
              <a:t> </a:t>
            </a:r>
            <a:r>
              <a:rPr lang="it-IT" sz="1800" dirty="0" err="1"/>
              <a:t>as</a:t>
            </a:r>
            <a:r>
              <a:rPr lang="it-IT" sz="1800" dirty="0"/>
              <a:t> </a:t>
            </a:r>
            <a:r>
              <a:rPr lang="it-IT" sz="1800" dirty="0" err="1"/>
              <a:t>binary</a:t>
            </a:r>
            <a:r>
              <a:rPr lang="it-IT" sz="1800" dirty="0"/>
              <a:t>, </a:t>
            </a:r>
            <a:r>
              <a:rPr lang="it-IT" sz="1800" dirty="0" err="1"/>
              <a:t>not</a:t>
            </a:r>
            <a:r>
              <a:rPr lang="it-IT" sz="1800" dirty="0"/>
              <a:t> text</a:t>
            </a:r>
          </a:p>
          <a:p>
            <a:endParaRPr lang="it-IT" sz="1800" dirty="0"/>
          </a:p>
        </p:txBody>
      </p:sp>
      <p:sp>
        <p:nvSpPr>
          <p:cNvPr id="104" name="Google Shape;104;p15">
            <a:extLst>
              <a:ext uri="{FF2B5EF4-FFF2-40B4-BE49-F238E27FC236}">
                <a16:creationId xmlns:a16="http://schemas.microsoft.com/office/drawing/2014/main" id="{5A2F8C48-BD3E-DAC2-1702-0E94E2F14DDC}"/>
              </a:ext>
            </a:extLst>
          </p:cNvPr>
          <p:cNvSpPr txBox="1">
            <a:spLocks noGrp="1"/>
          </p:cNvSpPr>
          <p:nvPr>
            <p:ph type="title"/>
          </p:nvPr>
        </p:nvSpPr>
        <p:spPr>
          <a:xfrm>
            <a:off x="1080000" y="595200"/>
            <a:ext cx="6555574" cy="749475"/>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noProof="0" dirty="0">
                <a:solidFill>
                  <a:schemeClr val="accent2"/>
                </a:solidFill>
              </a:rPr>
              <a:t>Key properties</a:t>
            </a:r>
          </a:p>
        </p:txBody>
      </p:sp>
      <p:sp>
        <p:nvSpPr>
          <p:cNvPr id="4" name="CasellaDiTesto 3">
            <a:extLst>
              <a:ext uri="{FF2B5EF4-FFF2-40B4-BE49-F238E27FC236}">
                <a16:creationId xmlns:a16="http://schemas.microsoft.com/office/drawing/2014/main" id="{579E107D-319C-2A3F-8AE3-478042642533}"/>
              </a:ext>
            </a:extLst>
          </p:cNvPr>
          <p:cNvSpPr txBox="1"/>
          <p:nvPr/>
        </p:nvSpPr>
        <p:spPr>
          <a:xfrm>
            <a:off x="2809944" y="3430669"/>
            <a:ext cx="2920992" cy="954107"/>
          </a:xfrm>
          <a:prstGeom prst="rect">
            <a:avLst/>
          </a:prstGeom>
          <a:noFill/>
        </p:spPr>
        <p:txBody>
          <a:bodyPr wrap="none" rtlCol="0">
            <a:spAutoFit/>
          </a:bodyPr>
          <a:lstStyle/>
          <a:p>
            <a:r>
              <a:rPr lang="it-IT" b="1" dirty="0">
                <a:solidFill>
                  <a:schemeClr val="accent2"/>
                </a:solidFill>
                <a:latin typeface="Outfit" pitchFamily="2" charset="0"/>
              </a:rPr>
              <a:t>Visual </a:t>
            </a:r>
            <a:r>
              <a:rPr lang="it-IT" b="1" dirty="0" err="1">
                <a:solidFill>
                  <a:schemeClr val="accent2"/>
                </a:solidFill>
                <a:latin typeface="Outfit" pitchFamily="2" charset="0"/>
              </a:rPr>
              <a:t>Comparison</a:t>
            </a:r>
            <a:endParaRPr lang="it-IT" b="1" dirty="0">
              <a:solidFill>
                <a:schemeClr val="accent2"/>
              </a:solidFill>
              <a:latin typeface="Outfit" pitchFamily="2" charset="0"/>
            </a:endParaRPr>
          </a:p>
          <a:p>
            <a:r>
              <a:rPr lang="it-IT" dirty="0">
                <a:latin typeface="Inter" panose="02000503000000020004" pitchFamily="2" charset="0"/>
                <a:ea typeface="Inter" panose="02000503000000020004" pitchFamily="2" charset="0"/>
              </a:rPr>
              <a:t>Password: </a:t>
            </a:r>
            <a:r>
              <a:rPr lang="it-IT" dirty="0">
                <a:solidFill>
                  <a:schemeClr val="accent4"/>
                </a:solidFill>
                <a:latin typeface="Inter" panose="02000503000000020004" pitchFamily="2" charset="0"/>
                <a:ea typeface="Inter" panose="02000503000000020004" pitchFamily="2" charset="0"/>
              </a:rPr>
              <a:t>S3cr3t!</a:t>
            </a:r>
          </a:p>
          <a:p>
            <a:r>
              <a:rPr lang="it-IT" dirty="0">
                <a:latin typeface="Inter" panose="02000503000000020004" pitchFamily="2" charset="0"/>
                <a:ea typeface="Inter" panose="02000503000000020004" pitchFamily="2" charset="0"/>
              </a:rPr>
              <a:t>Key: </a:t>
            </a:r>
            <a:r>
              <a:rPr lang="it-IT" cap="all" dirty="0">
                <a:solidFill>
                  <a:schemeClr val="accent4"/>
                </a:solidFill>
                <a:latin typeface="Inter" panose="02000503000000020004" pitchFamily="2" charset="0"/>
                <a:ea typeface="Inter" panose="02000503000000020004" pitchFamily="2" charset="0"/>
              </a:rPr>
              <a:t>9F4b713f8e2a</a:t>
            </a:r>
            <a:r>
              <a:rPr lang="it-IT" dirty="0">
                <a:solidFill>
                  <a:schemeClr val="accent4"/>
                </a:solidFill>
                <a:latin typeface="Inter" panose="02000503000000020004" pitchFamily="2" charset="0"/>
                <a:ea typeface="Inter" panose="02000503000000020004" pitchFamily="2" charset="0"/>
              </a:rPr>
              <a:t>... </a:t>
            </a:r>
            <a:r>
              <a:rPr lang="it-IT" dirty="0">
                <a:latin typeface="Inter" panose="02000503000000020004" pitchFamily="2" charset="0"/>
                <a:ea typeface="Inter" panose="02000503000000020004" pitchFamily="2" charset="0"/>
              </a:rPr>
              <a:t>(256 bits)</a:t>
            </a:r>
          </a:p>
          <a:p>
            <a:endParaRPr lang="it-IT" dirty="0"/>
          </a:p>
        </p:txBody>
      </p:sp>
    </p:spTree>
    <p:extLst>
      <p:ext uri="{BB962C8B-B14F-4D97-AF65-F5344CB8AC3E}">
        <p14:creationId xmlns:p14="http://schemas.microsoft.com/office/powerpoint/2010/main" val="154429438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98">
          <a:extLst>
            <a:ext uri="{FF2B5EF4-FFF2-40B4-BE49-F238E27FC236}">
              <a16:creationId xmlns:a16="http://schemas.microsoft.com/office/drawing/2014/main" id="{FA1C01AD-EC18-6ABD-4E00-F3DB506D6120}"/>
            </a:ext>
          </a:extLst>
        </p:cNvPr>
        <p:cNvGrpSpPr/>
        <p:nvPr/>
      </p:nvGrpSpPr>
      <p:grpSpPr>
        <a:xfrm>
          <a:off x="0" y="0"/>
          <a:ext cx="0" cy="0"/>
          <a:chOff x="0" y="0"/>
          <a:chExt cx="0" cy="0"/>
        </a:xfrm>
      </p:grpSpPr>
      <p:sp>
        <p:nvSpPr>
          <p:cNvPr id="101" name="Google Shape;101;p15">
            <a:extLst>
              <a:ext uri="{FF2B5EF4-FFF2-40B4-BE49-F238E27FC236}">
                <a16:creationId xmlns:a16="http://schemas.microsoft.com/office/drawing/2014/main" id="{D2BCB296-7875-968E-02A1-F82DA06B30E1}"/>
              </a:ext>
            </a:extLst>
          </p:cNvPr>
          <p:cNvSpPr txBox="1">
            <a:spLocks noGrp="1"/>
          </p:cNvSpPr>
          <p:nvPr>
            <p:ph type="sldNum" idx="12"/>
          </p:nvPr>
        </p:nvSpPr>
        <p:spPr>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fld id="{00000000-1234-1234-1234-123412341234}" type="slidenum">
              <a:rPr lang="en-GB" noProof="0" smtClean="0"/>
              <a:t>44</a:t>
            </a:fld>
            <a:endParaRPr lang="en-GB" noProof="0" dirty="0"/>
          </a:p>
        </p:txBody>
      </p:sp>
      <p:sp>
        <p:nvSpPr>
          <p:cNvPr id="104" name="Google Shape;104;p15">
            <a:extLst>
              <a:ext uri="{FF2B5EF4-FFF2-40B4-BE49-F238E27FC236}">
                <a16:creationId xmlns:a16="http://schemas.microsoft.com/office/drawing/2014/main" id="{F96929BD-2230-9BEF-E295-6D062060DA0A}"/>
              </a:ext>
            </a:extLst>
          </p:cNvPr>
          <p:cNvSpPr txBox="1">
            <a:spLocks noGrp="1"/>
          </p:cNvSpPr>
          <p:nvPr>
            <p:ph type="title"/>
          </p:nvPr>
        </p:nvSpPr>
        <p:spPr>
          <a:xfrm>
            <a:off x="1080000" y="595200"/>
            <a:ext cx="6555574" cy="749475"/>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noProof="0" dirty="0">
                <a:solidFill>
                  <a:schemeClr val="accent2"/>
                </a:solidFill>
              </a:rPr>
              <a:t>Password vs Key – Comparison Table</a:t>
            </a:r>
            <a:br>
              <a:rPr lang="en-GB" noProof="0" dirty="0">
                <a:solidFill>
                  <a:schemeClr val="accent2"/>
                </a:solidFill>
              </a:rPr>
            </a:br>
            <a:endParaRPr lang="en-GB" noProof="0" dirty="0">
              <a:solidFill>
                <a:schemeClr val="accent2"/>
              </a:solidFill>
            </a:endParaRPr>
          </a:p>
        </p:txBody>
      </p:sp>
      <p:graphicFrame>
        <p:nvGraphicFramePr>
          <p:cNvPr id="5" name="Tabella 4">
            <a:extLst>
              <a:ext uri="{FF2B5EF4-FFF2-40B4-BE49-F238E27FC236}">
                <a16:creationId xmlns:a16="http://schemas.microsoft.com/office/drawing/2014/main" id="{3D47642A-4D11-3498-7F71-9E716119D15F}"/>
              </a:ext>
            </a:extLst>
          </p:cNvPr>
          <p:cNvGraphicFramePr>
            <a:graphicFrameLocks noGrp="1"/>
          </p:cNvGraphicFramePr>
          <p:nvPr/>
        </p:nvGraphicFramePr>
        <p:xfrm>
          <a:off x="1080000" y="1970026"/>
          <a:ext cx="6075514" cy="1828800"/>
        </p:xfrm>
        <a:graphic>
          <a:graphicData uri="http://schemas.openxmlformats.org/drawingml/2006/table">
            <a:tbl>
              <a:tblPr>
                <a:tableStyleId>{306799F8-075E-4A3A-A7F6-7FBC6576F1A4}</a:tableStyleId>
              </a:tblPr>
              <a:tblGrid>
                <a:gridCol w="1196489">
                  <a:extLst>
                    <a:ext uri="{9D8B030D-6E8A-4147-A177-3AD203B41FA5}">
                      <a16:colId xmlns:a16="http://schemas.microsoft.com/office/drawing/2014/main" val="3065575293"/>
                    </a:ext>
                  </a:extLst>
                </a:gridCol>
                <a:gridCol w="2362756">
                  <a:extLst>
                    <a:ext uri="{9D8B030D-6E8A-4147-A177-3AD203B41FA5}">
                      <a16:colId xmlns:a16="http://schemas.microsoft.com/office/drawing/2014/main" val="2073486983"/>
                    </a:ext>
                  </a:extLst>
                </a:gridCol>
                <a:gridCol w="2516269">
                  <a:extLst>
                    <a:ext uri="{9D8B030D-6E8A-4147-A177-3AD203B41FA5}">
                      <a16:colId xmlns:a16="http://schemas.microsoft.com/office/drawing/2014/main" val="1681990345"/>
                    </a:ext>
                  </a:extLst>
                </a:gridCol>
              </a:tblGrid>
              <a:tr h="304800">
                <a:tc>
                  <a:txBody>
                    <a:bodyPr/>
                    <a:lstStyle/>
                    <a:p>
                      <a:pPr algn="ctr">
                        <a:buNone/>
                      </a:pPr>
                      <a:r>
                        <a:rPr lang="it-IT" sz="1400" b="1" dirty="0">
                          <a:solidFill>
                            <a:schemeClr val="tx2"/>
                          </a:solidFill>
                        </a:rPr>
                        <a:t>feature</a:t>
                      </a:r>
                      <a:endParaRPr lang="it-IT" sz="1400" dirty="0">
                        <a:solidFill>
                          <a:schemeClr val="tx2"/>
                        </a:solidFill>
                      </a:endParaRPr>
                    </a:p>
                  </a:txBody>
                  <a:tcPr anchor="ctr"/>
                </a:tc>
                <a:tc>
                  <a:txBody>
                    <a:bodyPr/>
                    <a:lstStyle/>
                    <a:p>
                      <a:pPr algn="ctr">
                        <a:buNone/>
                      </a:pPr>
                      <a:r>
                        <a:rPr lang="it-IT" sz="1400" b="1" dirty="0">
                          <a:solidFill>
                            <a:schemeClr val="tx2"/>
                          </a:solidFill>
                        </a:rPr>
                        <a:t>password</a:t>
                      </a:r>
                      <a:endParaRPr lang="it-IT" sz="1400" dirty="0">
                        <a:solidFill>
                          <a:schemeClr val="tx2"/>
                        </a:solidFill>
                      </a:endParaRPr>
                    </a:p>
                  </a:txBody>
                  <a:tcPr anchor="ctr"/>
                </a:tc>
                <a:tc>
                  <a:txBody>
                    <a:bodyPr/>
                    <a:lstStyle/>
                    <a:p>
                      <a:pPr algn="ctr">
                        <a:buNone/>
                      </a:pPr>
                      <a:r>
                        <a:rPr lang="it-IT" sz="1400" b="1" dirty="0" err="1">
                          <a:solidFill>
                            <a:schemeClr val="tx2"/>
                          </a:solidFill>
                        </a:rPr>
                        <a:t>cryptographic</a:t>
                      </a:r>
                      <a:r>
                        <a:rPr lang="it-IT" sz="1400" b="1" dirty="0">
                          <a:solidFill>
                            <a:schemeClr val="tx2"/>
                          </a:solidFill>
                        </a:rPr>
                        <a:t> key</a:t>
                      </a:r>
                      <a:endParaRPr lang="it-IT" sz="1400" dirty="0">
                        <a:solidFill>
                          <a:schemeClr val="tx2"/>
                        </a:solidFill>
                      </a:endParaRPr>
                    </a:p>
                  </a:txBody>
                  <a:tcPr anchor="ctr"/>
                </a:tc>
                <a:extLst>
                  <a:ext uri="{0D108BD9-81ED-4DB2-BD59-A6C34878D82A}">
                    <a16:rowId xmlns:a16="http://schemas.microsoft.com/office/drawing/2014/main" val="4156693190"/>
                  </a:ext>
                </a:extLst>
              </a:tr>
              <a:tr h="239768">
                <a:tc>
                  <a:txBody>
                    <a:bodyPr/>
                    <a:lstStyle/>
                    <a:p>
                      <a:pPr>
                        <a:buNone/>
                      </a:pPr>
                      <a:r>
                        <a:rPr lang="it-IT" sz="1400" dirty="0" err="1">
                          <a:solidFill>
                            <a:schemeClr val="tx2"/>
                          </a:solidFill>
                        </a:rPr>
                        <a:t>chosen</a:t>
                      </a:r>
                      <a:r>
                        <a:rPr lang="it-IT" sz="1400" dirty="0">
                          <a:solidFill>
                            <a:schemeClr val="tx2"/>
                          </a:solidFill>
                        </a:rPr>
                        <a:t> by</a:t>
                      </a:r>
                    </a:p>
                  </a:txBody>
                  <a:tcPr anchor="ctr"/>
                </a:tc>
                <a:tc>
                  <a:txBody>
                    <a:bodyPr/>
                    <a:lstStyle/>
                    <a:p>
                      <a:pPr>
                        <a:buNone/>
                      </a:pPr>
                      <a:r>
                        <a:rPr lang="it-IT" sz="1400" dirty="0">
                          <a:solidFill>
                            <a:schemeClr val="tx2"/>
                          </a:solidFill>
                        </a:rPr>
                        <a:t>human</a:t>
                      </a:r>
                    </a:p>
                  </a:txBody>
                  <a:tcPr anchor="ctr"/>
                </a:tc>
                <a:tc>
                  <a:txBody>
                    <a:bodyPr/>
                    <a:lstStyle/>
                    <a:p>
                      <a:pPr>
                        <a:buNone/>
                      </a:pPr>
                      <a:r>
                        <a:rPr lang="it-IT" sz="1400" dirty="0">
                          <a:solidFill>
                            <a:schemeClr val="tx2"/>
                          </a:solidFill>
                        </a:rPr>
                        <a:t>machine</a:t>
                      </a:r>
                    </a:p>
                  </a:txBody>
                  <a:tcPr anchor="ctr"/>
                </a:tc>
                <a:extLst>
                  <a:ext uri="{0D108BD9-81ED-4DB2-BD59-A6C34878D82A}">
                    <a16:rowId xmlns:a16="http://schemas.microsoft.com/office/drawing/2014/main" val="3795160469"/>
                  </a:ext>
                </a:extLst>
              </a:tr>
              <a:tr h="208621">
                <a:tc>
                  <a:txBody>
                    <a:bodyPr/>
                    <a:lstStyle/>
                    <a:p>
                      <a:pPr>
                        <a:buNone/>
                      </a:pPr>
                      <a:r>
                        <a:rPr lang="it-IT" sz="1400" dirty="0" err="1">
                          <a:solidFill>
                            <a:schemeClr val="tx2"/>
                          </a:solidFill>
                        </a:rPr>
                        <a:t>typable</a:t>
                      </a:r>
                      <a:endParaRPr lang="it-IT" sz="1400" dirty="0">
                        <a:solidFill>
                          <a:schemeClr val="tx2"/>
                        </a:solidFill>
                      </a:endParaRPr>
                    </a:p>
                  </a:txBody>
                  <a:tcPr anchor="ctr"/>
                </a:tc>
                <a:tc>
                  <a:txBody>
                    <a:bodyPr/>
                    <a:lstStyle/>
                    <a:p>
                      <a:pPr>
                        <a:buNone/>
                      </a:pPr>
                      <a:r>
                        <a:rPr lang="it-IT" sz="1400" dirty="0">
                          <a:solidFill>
                            <a:schemeClr val="tx2"/>
                          </a:solidFill>
                        </a:rPr>
                        <a:t>yes – must </a:t>
                      </a:r>
                      <a:r>
                        <a:rPr lang="it-IT" sz="1400" dirty="0" err="1">
                          <a:solidFill>
                            <a:schemeClr val="tx2"/>
                          </a:solidFill>
                        </a:rPr>
                        <a:t>fit</a:t>
                      </a:r>
                      <a:r>
                        <a:rPr lang="it-IT" sz="1400" dirty="0">
                          <a:solidFill>
                            <a:schemeClr val="tx2"/>
                          </a:solidFill>
                        </a:rPr>
                        <a:t> a </a:t>
                      </a:r>
                      <a:r>
                        <a:rPr lang="it-IT" sz="1400" dirty="0" err="1">
                          <a:solidFill>
                            <a:schemeClr val="tx2"/>
                          </a:solidFill>
                        </a:rPr>
                        <a:t>keyboard</a:t>
                      </a:r>
                      <a:endParaRPr lang="it-IT" sz="1400" dirty="0">
                        <a:solidFill>
                          <a:schemeClr val="tx2"/>
                        </a:solidFill>
                      </a:endParaRPr>
                    </a:p>
                  </a:txBody>
                  <a:tcPr anchor="ctr"/>
                </a:tc>
                <a:tc>
                  <a:txBody>
                    <a:bodyPr/>
                    <a:lstStyle/>
                    <a:p>
                      <a:pPr>
                        <a:buNone/>
                      </a:pPr>
                      <a:r>
                        <a:rPr lang="it-IT" sz="1400" dirty="0">
                          <a:solidFill>
                            <a:schemeClr val="tx2"/>
                          </a:solidFill>
                        </a:rPr>
                        <a:t>no – </a:t>
                      </a:r>
                      <a:r>
                        <a:rPr lang="it-IT" sz="1400" dirty="0" err="1">
                          <a:solidFill>
                            <a:schemeClr val="tx2"/>
                          </a:solidFill>
                        </a:rPr>
                        <a:t>binary</a:t>
                      </a:r>
                      <a:r>
                        <a:rPr lang="it-IT" sz="1400" dirty="0">
                          <a:solidFill>
                            <a:schemeClr val="tx2"/>
                          </a:solidFill>
                        </a:rPr>
                        <a:t> data</a:t>
                      </a:r>
                    </a:p>
                  </a:txBody>
                  <a:tcPr anchor="ctr"/>
                </a:tc>
                <a:extLst>
                  <a:ext uri="{0D108BD9-81ED-4DB2-BD59-A6C34878D82A}">
                    <a16:rowId xmlns:a16="http://schemas.microsoft.com/office/drawing/2014/main" val="2804727430"/>
                  </a:ext>
                </a:extLst>
              </a:tr>
              <a:tr h="0">
                <a:tc>
                  <a:txBody>
                    <a:bodyPr/>
                    <a:lstStyle/>
                    <a:p>
                      <a:pPr>
                        <a:buNone/>
                      </a:pPr>
                      <a:r>
                        <a:rPr lang="it-IT" sz="1400" dirty="0" err="1">
                          <a:solidFill>
                            <a:schemeClr val="tx2"/>
                          </a:solidFill>
                        </a:rPr>
                        <a:t>length</a:t>
                      </a:r>
                      <a:endParaRPr lang="it-IT" sz="1400" dirty="0">
                        <a:solidFill>
                          <a:schemeClr val="tx2"/>
                        </a:solidFill>
                      </a:endParaRPr>
                    </a:p>
                  </a:txBody>
                  <a:tcPr anchor="ctr"/>
                </a:tc>
                <a:tc>
                  <a:txBody>
                    <a:bodyPr/>
                    <a:lstStyle/>
                    <a:p>
                      <a:pPr>
                        <a:buNone/>
                      </a:pPr>
                      <a:r>
                        <a:rPr lang="it-IT" sz="1400" dirty="0">
                          <a:solidFill>
                            <a:schemeClr val="tx2"/>
                          </a:solidFill>
                        </a:rPr>
                        <a:t>short (8–20 </a:t>
                      </a:r>
                      <a:r>
                        <a:rPr lang="it-IT" sz="1400" dirty="0" err="1">
                          <a:solidFill>
                            <a:schemeClr val="tx2"/>
                          </a:solidFill>
                        </a:rPr>
                        <a:t>chars</a:t>
                      </a:r>
                      <a:r>
                        <a:rPr lang="it-IT" sz="1400" dirty="0">
                          <a:solidFill>
                            <a:schemeClr val="tx2"/>
                          </a:solidFill>
                        </a:rPr>
                        <a:t> </a:t>
                      </a:r>
                      <a:r>
                        <a:rPr lang="it-IT" sz="1400" dirty="0" err="1">
                          <a:solidFill>
                            <a:schemeClr val="tx2"/>
                          </a:solidFill>
                        </a:rPr>
                        <a:t>typically</a:t>
                      </a:r>
                      <a:r>
                        <a:rPr lang="it-IT" sz="1400" dirty="0">
                          <a:solidFill>
                            <a:schemeClr val="tx2"/>
                          </a:solidFill>
                        </a:rPr>
                        <a:t>)</a:t>
                      </a:r>
                    </a:p>
                  </a:txBody>
                  <a:tcPr anchor="ctr"/>
                </a:tc>
                <a:tc>
                  <a:txBody>
                    <a:bodyPr/>
                    <a:lstStyle/>
                    <a:p>
                      <a:pPr>
                        <a:buNone/>
                      </a:pPr>
                      <a:r>
                        <a:rPr lang="it-IT" sz="1400" dirty="0">
                          <a:solidFill>
                            <a:schemeClr val="tx2"/>
                          </a:solidFill>
                        </a:rPr>
                        <a:t>long (128–256 bits or more)</a:t>
                      </a:r>
                    </a:p>
                  </a:txBody>
                  <a:tcPr anchor="ctr"/>
                </a:tc>
                <a:extLst>
                  <a:ext uri="{0D108BD9-81ED-4DB2-BD59-A6C34878D82A}">
                    <a16:rowId xmlns:a16="http://schemas.microsoft.com/office/drawing/2014/main" val="1747383789"/>
                  </a:ext>
                </a:extLst>
              </a:tr>
              <a:tr h="186372">
                <a:tc>
                  <a:txBody>
                    <a:bodyPr/>
                    <a:lstStyle/>
                    <a:p>
                      <a:pPr>
                        <a:buNone/>
                      </a:pPr>
                      <a:r>
                        <a:rPr lang="it-IT" sz="1400" dirty="0" err="1">
                          <a:solidFill>
                            <a:schemeClr val="tx2"/>
                          </a:solidFill>
                        </a:rPr>
                        <a:t>purpose</a:t>
                      </a:r>
                      <a:endParaRPr lang="it-IT" sz="1400" dirty="0">
                        <a:solidFill>
                          <a:schemeClr val="tx2"/>
                        </a:solidFill>
                      </a:endParaRPr>
                    </a:p>
                  </a:txBody>
                  <a:tcPr anchor="ctr"/>
                </a:tc>
                <a:tc>
                  <a:txBody>
                    <a:bodyPr/>
                    <a:lstStyle/>
                    <a:p>
                      <a:pPr>
                        <a:buNone/>
                      </a:pPr>
                      <a:r>
                        <a:rPr lang="it-IT" sz="1400" dirty="0">
                          <a:solidFill>
                            <a:schemeClr val="tx2"/>
                          </a:solidFill>
                        </a:rPr>
                        <a:t>authentication</a:t>
                      </a:r>
                    </a:p>
                  </a:txBody>
                  <a:tcPr anchor="ctr"/>
                </a:tc>
                <a:tc>
                  <a:txBody>
                    <a:bodyPr/>
                    <a:lstStyle/>
                    <a:p>
                      <a:pPr>
                        <a:buNone/>
                      </a:pPr>
                      <a:r>
                        <a:rPr lang="it-IT" sz="1400" dirty="0" err="1">
                          <a:solidFill>
                            <a:schemeClr val="tx2"/>
                          </a:solidFill>
                        </a:rPr>
                        <a:t>encryption</a:t>
                      </a:r>
                      <a:r>
                        <a:rPr lang="it-IT" sz="1400" dirty="0">
                          <a:solidFill>
                            <a:schemeClr val="tx2"/>
                          </a:solidFill>
                        </a:rPr>
                        <a:t> / </a:t>
                      </a:r>
                      <a:r>
                        <a:rPr lang="it-IT" sz="1400" dirty="0" err="1">
                          <a:solidFill>
                            <a:schemeClr val="tx2">
                              <a:lumMod val="50000"/>
                            </a:schemeClr>
                          </a:solidFill>
                        </a:rPr>
                        <a:t>signing</a:t>
                      </a:r>
                      <a:endParaRPr lang="it-IT" sz="1400" dirty="0">
                        <a:solidFill>
                          <a:schemeClr val="tx2">
                            <a:lumMod val="50000"/>
                          </a:schemeClr>
                        </a:solidFill>
                      </a:endParaRPr>
                    </a:p>
                  </a:txBody>
                  <a:tcPr anchor="ctr"/>
                </a:tc>
                <a:extLst>
                  <a:ext uri="{0D108BD9-81ED-4DB2-BD59-A6C34878D82A}">
                    <a16:rowId xmlns:a16="http://schemas.microsoft.com/office/drawing/2014/main" val="2951929343"/>
                  </a:ext>
                </a:extLst>
              </a:tr>
              <a:tr h="304800">
                <a:tc>
                  <a:txBody>
                    <a:bodyPr/>
                    <a:lstStyle/>
                    <a:p>
                      <a:pPr>
                        <a:buNone/>
                      </a:pPr>
                      <a:r>
                        <a:rPr lang="it-IT" sz="1400" dirty="0" err="1">
                          <a:solidFill>
                            <a:schemeClr val="tx2"/>
                          </a:solidFill>
                        </a:rPr>
                        <a:t>stored</a:t>
                      </a:r>
                      <a:r>
                        <a:rPr lang="it-IT" sz="1400" dirty="0">
                          <a:solidFill>
                            <a:schemeClr val="tx2"/>
                          </a:solidFill>
                        </a:rPr>
                        <a:t> </a:t>
                      </a:r>
                      <a:r>
                        <a:rPr lang="it-IT" sz="1400" dirty="0" err="1">
                          <a:solidFill>
                            <a:schemeClr val="tx2"/>
                          </a:solidFill>
                        </a:rPr>
                        <a:t>as</a:t>
                      </a:r>
                      <a:endParaRPr lang="it-IT" sz="1400" dirty="0">
                        <a:solidFill>
                          <a:schemeClr val="tx2"/>
                        </a:solidFill>
                      </a:endParaRPr>
                    </a:p>
                  </a:txBody>
                  <a:tcPr anchor="ctr"/>
                </a:tc>
                <a:tc>
                  <a:txBody>
                    <a:bodyPr/>
                    <a:lstStyle/>
                    <a:p>
                      <a:pPr>
                        <a:buNone/>
                      </a:pPr>
                      <a:r>
                        <a:rPr lang="it-IT" sz="1400" dirty="0" err="1">
                          <a:solidFill>
                            <a:schemeClr val="tx2">
                              <a:lumMod val="50000"/>
                            </a:schemeClr>
                          </a:solidFill>
                        </a:rPr>
                        <a:t>hashed</a:t>
                      </a:r>
                      <a:r>
                        <a:rPr lang="it-IT" sz="1400" dirty="0">
                          <a:solidFill>
                            <a:schemeClr val="tx2">
                              <a:lumMod val="50000"/>
                            </a:schemeClr>
                          </a:solidFill>
                        </a:rPr>
                        <a:t> (</a:t>
                      </a:r>
                      <a:r>
                        <a:rPr lang="it-IT" sz="1400" dirty="0" err="1">
                          <a:solidFill>
                            <a:schemeClr val="tx2">
                              <a:lumMod val="50000"/>
                            </a:schemeClr>
                          </a:solidFill>
                        </a:rPr>
                        <a:t>ideally</a:t>
                      </a:r>
                      <a:r>
                        <a:rPr lang="it-IT" sz="1400" dirty="0">
                          <a:solidFill>
                            <a:schemeClr val="tx2">
                              <a:lumMod val="50000"/>
                            </a:schemeClr>
                          </a:solidFill>
                        </a:rPr>
                        <a:t>)</a:t>
                      </a:r>
                    </a:p>
                  </a:txBody>
                  <a:tcPr anchor="ctr"/>
                </a:tc>
                <a:tc>
                  <a:txBody>
                    <a:bodyPr/>
                    <a:lstStyle/>
                    <a:p>
                      <a:pPr>
                        <a:buNone/>
                      </a:pPr>
                      <a:r>
                        <a:rPr lang="it-IT" sz="1400" dirty="0" err="1">
                          <a:solidFill>
                            <a:schemeClr val="tx2"/>
                          </a:solidFill>
                        </a:rPr>
                        <a:t>raw</a:t>
                      </a:r>
                      <a:r>
                        <a:rPr lang="it-IT" sz="1400" dirty="0">
                          <a:solidFill>
                            <a:schemeClr val="tx2"/>
                          </a:solidFill>
                        </a:rPr>
                        <a:t> / </a:t>
                      </a:r>
                      <a:r>
                        <a:rPr lang="it-IT" sz="1400" dirty="0" err="1">
                          <a:solidFill>
                            <a:schemeClr val="tx2"/>
                          </a:solidFill>
                        </a:rPr>
                        <a:t>protected</a:t>
                      </a:r>
                      <a:endParaRPr lang="it-IT" sz="1400" dirty="0">
                        <a:solidFill>
                          <a:schemeClr val="tx2"/>
                        </a:solidFill>
                      </a:endParaRPr>
                    </a:p>
                  </a:txBody>
                  <a:tcPr anchor="ctr"/>
                </a:tc>
                <a:extLst>
                  <a:ext uri="{0D108BD9-81ED-4DB2-BD59-A6C34878D82A}">
                    <a16:rowId xmlns:a16="http://schemas.microsoft.com/office/drawing/2014/main" val="4199135394"/>
                  </a:ext>
                </a:extLst>
              </a:tr>
            </a:tbl>
          </a:graphicData>
        </a:graphic>
      </p:graphicFrame>
    </p:spTree>
    <p:extLst>
      <p:ext uri="{BB962C8B-B14F-4D97-AF65-F5344CB8AC3E}">
        <p14:creationId xmlns:p14="http://schemas.microsoft.com/office/powerpoint/2010/main" val="86967606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98">
          <a:extLst>
            <a:ext uri="{FF2B5EF4-FFF2-40B4-BE49-F238E27FC236}">
              <a16:creationId xmlns:a16="http://schemas.microsoft.com/office/drawing/2014/main" id="{7A6D6E11-B378-7850-2A13-9515B088D54F}"/>
            </a:ext>
          </a:extLst>
        </p:cNvPr>
        <p:cNvGrpSpPr/>
        <p:nvPr/>
      </p:nvGrpSpPr>
      <p:grpSpPr>
        <a:xfrm>
          <a:off x="0" y="0"/>
          <a:ext cx="0" cy="0"/>
          <a:chOff x="0" y="0"/>
          <a:chExt cx="0" cy="0"/>
        </a:xfrm>
      </p:grpSpPr>
      <p:sp>
        <p:nvSpPr>
          <p:cNvPr id="101" name="Google Shape;101;p15">
            <a:extLst>
              <a:ext uri="{FF2B5EF4-FFF2-40B4-BE49-F238E27FC236}">
                <a16:creationId xmlns:a16="http://schemas.microsoft.com/office/drawing/2014/main" id="{B14903A4-8846-69E6-B223-741681517C46}"/>
              </a:ext>
            </a:extLst>
          </p:cNvPr>
          <p:cNvSpPr txBox="1">
            <a:spLocks noGrp="1"/>
          </p:cNvSpPr>
          <p:nvPr>
            <p:ph type="sldNum" idx="12"/>
          </p:nvPr>
        </p:nvSpPr>
        <p:spPr>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fld id="{00000000-1234-1234-1234-123412341234}" type="slidenum">
              <a:rPr lang="en-GB" noProof="0" smtClean="0"/>
              <a:t>45</a:t>
            </a:fld>
            <a:endParaRPr lang="en-GB" noProof="0" dirty="0"/>
          </a:p>
        </p:txBody>
      </p:sp>
      <p:sp>
        <p:nvSpPr>
          <p:cNvPr id="13" name="Segnaposto testo 12">
            <a:extLst>
              <a:ext uri="{FF2B5EF4-FFF2-40B4-BE49-F238E27FC236}">
                <a16:creationId xmlns:a16="http://schemas.microsoft.com/office/drawing/2014/main" id="{1ABB0443-FF14-FC3E-C013-5D391F2B7A1B}"/>
              </a:ext>
            </a:extLst>
          </p:cNvPr>
          <p:cNvSpPr>
            <a:spLocks noGrp="1"/>
          </p:cNvSpPr>
          <p:nvPr>
            <p:ph type="body" idx="1"/>
          </p:nvPr>
        </p:nvSpPr>
        <p:spPr>
          <a:xfrm>
            <a:off x="1080000" y="1471490"/>
            <a:ext cx="3644099" cy="3303525"/>
          </a:xfrm>
        </p:spPr>
        <p:txBody>
          <a:bodyPr>
            <a:normAutofit/>
          </a:bodyPr>
          <a:lstStyle/>
          <a:p>
            <a:r>
              <a:rPr lang="it-IT" sz="1800" dirty="0"/>
              <a:t>password = PIN </a:t>
            </a:r>
            <a:r>
              <a:rPr lang="it-IT" sz="1800" dirty="0" err="1"/>
              <a:t>typed</a:t>
            </a:r>
            <a:r>
              <a:rPr lang="it-IT" sz="1800" dirty="0"/>
              <a:t> </a:t>
            </a:r>
            <a:r>
              <a:rPr lang="it-IT" sz="1800" dirty="0" err="1"/>
              <a:t>into</a:t>
            </a:r>
            <a:r>
              <a:rPr lang="it-IT" sz="1800" dirty="0"/>
              <a:t> a </a:t>
            </a:r>
            <a:r>
              <a:rPr lang="it-IT" sz="1800" dirty="0" err="1"/>
              <a:t>keypad</a:t>
            </a:r>
            <a:endParaRPr lang="it-IT" sz="1800" dirty="0"/>
          </a:p>
          <a:p>
            <a:endParaRPr lang="it-IT" sz="1800" dirty="0"/>
          </a:p>
          <a:p>
            <a:r>
              <a:rPr lang="it-IT" sz="1800" dirty="0"/>
              <a:t>key = the </a:t>
            </a:r>
            <a:r>
              <a:rPr lang="it-IT" sz="1800" dirty="0" err="1"/>
              <a:t>actual</a:t>
            </a:r>
            <a:r>
              <a:rPr lang="it-IT" sz="1800" dirty="0"/>
              <a:t> metal key </a:t>
            </a:r>
            <a:r>
              <a:rPr lang="it-IT" sz="1800" dirty="0" err="1"/>
              <a:t>unlocking</a:t>
            </a:r>
            <a:r>
              <a:rPr lang="it-IT" sz="1800" dirty="0"/>
              <a:t> a </a:t>
            </a:r>
            <a:r>
              <a:rPr lang="it-IT" sz="1800" dirty="0" err="1"/>
              <a:t>vault</a:t>
            </a:r>
            <a:endParaRPr lang="it-IT" sz="1800" dirty="0"/>
          </a:p>
          <a:p>
            <a:endParaRPr lang="it-IT" sz="1800" dirty="0"/>
          </a:p>
        </p:txBody>
      </p:sp>
      <p:sp>
        <p:nvSpPr>
          <p:cNvPr id="104" name="Google Shape;104;p15">
            <a:extLst>
              <a:ext uri="{FF2B5EF4-FFF2-40B4-BE49-F238E27FC236}">
                <a16:creationId xmlns:a16="http://schemas.microsoft.com/office/drawing/2014/main" id="{5A2F8C48-BD3E-DAC2-1702-0E94E2F14DDC}"/>
              </a:ext>
            </a:extLst>
          </p:cNvPr>
          <p:cNvSpPr txBox="1">
            <a:spLocks noGrp="1"/>
          </p:cNvSpPr>
          <p:nvPr>
            <p:ph type="title"/>
          </p:nvPr>
        </p:nvSpPr>
        <p:spPr>
          <a:xfrm>
            <a:off x="1080000" y="595200"/>
            <a:ext cx="6555574" cy="749475"/>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noProof="0" dirty="0">
                <a:solidFill>
                  <a:schemeClr val="accent2"/>
                </a:solidFill>
              </a:rPr>
              <a:t>Analogy	</a:t>
            </a:r>
          </a:p>
        </p:txBody>
      </p:sp>
      <p:pic>
        <p:nvPicPr>
          <p:cNvPr id="3" name="Immagine 2" descr="Immagine che contiene oggetti in metallo, lucchetto/serratura, metallo, interno&#10;&#10;Il contenuto generato dall'IA potrebbe non essere corretto.">
            <a:extLst>
              <a:ext uri="{FF2B5EF4-FFF2-40B4-BE49-F238E27FC236}">
                <a16:creationId xmlns:a16="http://schemas.microsoft.com/office/drawing/2014/main" id="{70004C2E-C93A-D74D-12BD-9E2B955FB0D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724099" y="803019"/>
            <a:ext cx="3426080" cy="3426080"/>
          </a:xfrm>
          <a:prstGeom prst="rect">
            <a:avLst/>
          </a:prstGeom>
        </p:spPr>
      </p:pic>
    </p:spTree>
    <p:extLst>
      <p:ext uri="{BB962C8B-B14F-4D97-AF65-F5344CB8AC3E}">
        <p14:creationId xmlns:p14="http://schemas.microsoft.com/office/powerpoint/2010/main" val="160447667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98">
          <a:extLst>
            <a:ext uri="{FF2B5EF4-FFF2-40B4-BE49-F238E27FC236}">
              <a16:creationId xmlns:a16="http://schemas.microsoft.com/office/drawing/2014/main" id="{7A6D6E11-B378-7850-2A13-9515B088D54F}"/>
            </a:ext>
          </a:extLst>
        </p:cNvPr>
        <p:cNvGrpSpPr/>
        <p:nvPr/>
      </p:nvGrpSpPr>
      <p:grpSpPr>
        <a:xfrm>
          <a:off x="0" y="0"/>
          <a:ext cx="0" cy="0"/>
          <a:chOff x="0" y="0"/>
          <a:chExt cx="0" cy="0"/>
        </a:xfrm>
      </p:grpSpPr>
      <p:sp>
        <p:nvSpPr>
          <p:cNvPr id="101" name="Google Shape;101;p15">
            <a:extLst>
              <a:ext uri="{FF2B5EF4-FFF2-40B4-BE49-F238E27FC236}">
                <a16:creationId xmlns:a16="http://schemas.microsoft.com/office/drawing/2014/main" id="{B14903A4-8846-69E6-B223-741681517C46}"/>
              </a:ext>
            </a:extLst>
          </p:cNvPr>
          <p:cNvSpPr txBox="1">
            <a:spLocks noGrp="1"/>
          </p:cNvSpPr>
          <p:nvPr>
            <p:ph type="sldNum" idx="12"/>
          </p:nvPr>
        </p:nvSpPr>
        <p:spPr>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fld id="{00000000-1234-1234-1234-123412341234}" type="slidenum">
              <a:rPr lang="en-GB" noProof="0" smtClean="0"/>
              <a:t>46</a:t>
            </a:fld>
            <a:endParaRPr lang="en-GB" noProof="0" dirty="0"/>
          </a:p>
        </p:txBody>
      </p:sp>
      <p:sp>
        <p:nvSpPr>
          <p:cNvPr id="13" name="Segnaposto testo 12">
            <a:extLst>
              <a:ext uri="{FF2B5EF4-FFF2-40B4-BE49-F238E27FC236}">
                <a16:creationId xmlns:a16="http://schemas.microsoft.com/office/drawing/2014/main" id="{1ABB0443-FF14-FC3E-C013-5D391F2B7A1B}"/>
              </a:ext>
            </a:extLst>
          </p:cNvPr>
          <p:cNvSpPr>
            <a:spLocks noGrp="1"/>
          </p:cNvSpPr>
          <p:nvPr>
            <p:ph type="body" idx="1"/>
          </p:nvPr>
        </p:nvSpPr>
        <p:spPr>
          <a:xfrm>
            <a:off x="1080000" y="1471490"/>
            <a:ext cx="5972700" cy="3303525"/>
          </a:xfrm>
        </p:spPr>
        <p:txBody>
          <a:bodyPr>
            <a:normAutofit/>
          </a:bodyPr>
          <a:lstStyle/>
          <a:p>
            <a:r>
              <a:rPr lang="it-IT" sz="1800" dirty="0" err="1"/>
              <a:t>Many</a:t>
            </a:r>
            <a:r>
              <a:rPr lang="it-IT" sz="1800" dirty="0"/>
              <a:t> systems use </a:t>
            </a:r>
            <a:r>
              <a:rPr lang="it-IT" sz="1800" b="1" dirty="0"/>
              <a:t>passwords to </a:t>
            </a:r>
            <a:r>
              <a:rPr lang="it-IT" sz="1800" b="1" dirty="0" err="1"/>
              <a:t>unlock</a:t>
            </a:r>
            <a:r>
              <a:rPr lang="it-IT" sz="1800" b="1" dirty="0"/>
              <a:t> secret keys</a:t>
            </a:r>
            <a:endParaRPr lang="it-IT" sz="1800" dirty="0"/>
          </a:p>
          <a:p>
            <a:r>
              <a:rPr lang="it-IT" sz="1800" dirty="0" err="1"/>
              <a:t>Example</a:t>
            </a:r>
            <a:endParaRPr lang="it-IT" sz="1800" dirty="0"/>
          </a:p>
          <a:p>
            <a:pPr lvl="1"/>
            <a:r>
              <a:rPr lang="it-IT" sz="1800" dirty="0"/>
              <a:t>PGP, </a:t>
            </a:r>
            <a:r>
              <a:rPr lang="it-IT" sz="1800" dirty="0" err="1"/>
              <a:t>Signal</a:t>
            </a:r>
            <a:r>
              <a:rPr lang="it-IT" sz="1800" dirty="0"/>
              <a:t>, WhatsApp: </a:t>
            </a:r>
            <a:r>
              <a:rPr lang="it-IT" sz="1800" dirty="0" err="1"/>
              <a:t>your</a:t>
            </a:r>
            <a:r>
              <a:rPr lang="it-IT" sz="1800" dirty="0"/>
              <a:t> password </a:t>
            </a:r>
            <a:r>
              <a:rPr lang="it-IT" sz="1800" dirty="0" err="1"/>
              <a:t>decrypts</a:t>
            </a:r>
            <a:r>
              <a:rPr lang="it-IT" sz="1800" dirty="0"/>
              <a:t> a </a:t>
            </a:r>
            <a:r>
              <a:rPr lang="it-IT" sz="1800" dirty="0" err="1"/>
              <a:t>stored</a:t>
            </a:r>
            <a:r>
              <a:rPr lang="it-IT" sz="1800" dirty="0"/>
              <a:t> secret key</a:t>
            </a:r>
          </a:p>
        </p:txBody>
      </p:sp>
      <p:sp>
        <p:nvSpPr>
          <p:cNvPr id="104" name="Google Shape;104;p15">
            <a:extLst>
              <a:ext uri="{FF2B5EF4-FFF2-40B4-BE49-F238E27FC236}">
                <a16:creationId xmlns:a16="http://schemas.microsoft.com/office/drawing/2014/main" id="{5A2F8C48-BD3E-DAC2-1702-0E94E2F14DDC}"/>
              </a:ext>
            </a:extLst>
          </p:cNvPr>
          <p:cNvSpPr txBox="1">
            <a:spLocks noGrp="1"/>
          </p:cNvSpPr>
          <p:nvPr>
            <p:ph type="title"/>
          </p:nvPr>
        </p:nvSpPr>
        <p:spPr>
          <a:xfrm>
            <a:off x="1080000" y="595200"/>
            <a:ext cx="6555574" cy="749475"/>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noProof="0" dirty="0">
                <a:solidFill>
                  <a:schemeClr val="accent2"/>
                </a:solidFill>
              </a:rPr>
              <a:t>Combined use</a:t>
            </a:r>
          </a:p>
        </p:txBody>
      </p:sp>
    </p:spTree>
    <p:extLst>
      <p:ext uri="{BB962C8B-B14F-4D97-AF65-F5344CB8AC3E}">
        <p14:creationId xmlns:p14="http://schemas.microsoft.com/office/powerpoint/2010/main" val="134112311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98">
          <a:extLst>
            <a:ext uri="{FF2B5EF4-FFF2-40B4-BE49-F238E27FC236}">
              <a16:creationId xmlns:a16="http://schemas.microsoft.com/office/drawing/2014/main" id="{919E3C11-F1B5-A33A-576D-FA48EA6C6B6A}"/>
            </a:ext>
          </a:extLst>
        </p:cNvPr>
        <p:cNvGrpSpPr/>
        <p:nvPr/>
      </p:nvGrpSpPr>
      <p:grpSpPr>
        <a:xfrm>
          <a:off x="0" y="0"/>
          <a:ext cx="0" cy="0"/>
          <a:chOff x="0" y="0"/>
          <a:chExt cx="0" cy="0"/>
        </a:xfrm>
      </p:grpSpPr>
      <p:sp>
        <p:nvSpPr>
          <p:cNvPr id="101" name="Google Shape;101;p15">
            <a:extLst>
              <a:ext uri="{FF2B5EF4-FFF2-40B4-BE49-F238E27FC236}">
                <a16:creationId xmlns:a16="http://schemas.microsoft.com/office/drawing/2014/main" id="{AD5E7F0A-65C9-EC1D-7A9A-41F7F5F05266}"/>
              </a:ext>
            </a:extLst>
          </p:cNvPr>
          <p:cNvSpPr txBox="1">
            <a:spLocks noGrp="1"/>
          </p:cNvSpPr>
          <p:nvPr>
            <p:ph type="sldNum" idx="12"/>
          </p:nvPr>
        </p:nvSpPr>
        <p:spPr>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fld id="{00000000-1234-1234-1234-123412341234}" type="slidenum">
              <a:rPr lang="en-GB" noProof="0" smtClean="0"/>
              <a:t>47</a:t>
            </a:fld>
            <a:endParaRPr lang="en-GB" noProof="0" dirty="0"/>
          </a:p>
        </p:txBody>
      </p:sp>
      <p:sp>
        <p:nvSpPr>
          <p:cNvPr id="13" name="Segnaposto testo 12">
            <a:extLst>
              <a:ext uri="{FF2B5EF4-FFF2-40B4-BE49-F238E27FC236}">
                <a16:creationId xmlns:a16="http://schemas.microsoft.com/office/drawing/2014/main" id="{E4898E9B-AD58-7B90-33BE-021D8DF6ACCA}"/>
              </a:ext>
            </a:extLst>
          </p:cNvPr>
          <p:cNvSpPr>
            <a:spLocks noGrp="1"/>
          </p:cNvSpPr>
          <p:nvPr>
            <p:ph type="body" idx="1"/>
          </p:nvPr>
        </p:nvSpPr>
        <p:spPr>
          <a:xfrm>
            <a:off x="1080000" y="1471490"/>
            <a:ext cx="5972700" cy="3303525"/>
          </a:xfrm>
        </p:spPr>
        <p:txBody>
          <a:bodyPr>
            <a:normAutofit/>
          </a:bodyPr>
          <a:lstStyle/>
          <a:p>
            <a:r>
              <a:rPr lang="it-IT" sz="1800" dirty="0"/>
              <a:t>Passwords are </a:t>
            </a:r>
            <a:r>
              <a:rPr lang="it-IT" sz="1800" dirty="0" err="1"/>
              <a:t>often</a:t>
            </a:r>
            <a:r>
              <a:rPr lang="it-IT" sz="1800" dirty="0"/>
              <a:t> </a:t>
            </a:r>
            <a:r>
              <a:rPr lang="it-IT" sz="1800" dirty="0" err="1"/>
              <a:t>converted</a:t>
            </a:r>
            <a:r>
              <a:rPr lang="it-IT" sz="1800" dirty="0"/>
              <a:t> </a:t>
            </a:r>
            <a:r>
              <a:rPr lang="it-IT" sz="1800" dirty="0" err="1"/>
              <a:t>into</a:t>
            </a:r>
            <a:r>
              <a:rPr lang="it-IT" sz="1800" dirty="0"/>
              <a:t> keys </a:t>
            </a:r>
            <a:r>
              <a:rPr lang="it-IT" sz="1800" dirty="0" err="1"/>
              <a:t>using</a:t>
            </a:r>
            <a:r>
              <a:rPr lang="it-IT" sz="1800" dirty="0"/>
              <a:t> "ad hoc" </a:t>
            </a:r>
            <a:r>
              <a:rPr lang="it-IT" sz="1800" dirty="0" err="1"/>
              <a:t>algorithms</a:t>
            </a:r>
            <a:endParaRPr lang="it-IT" sz="1800" dirty="0"/>
          </a:p>
          <a:p>
            <a:pPr lvl="1"/>
            <a:r>
              <a:rPr lang="it-IT" sz="1800" dirty="0"/>
              <a:t>Argon2, PBKDF2</a:t>
            </a:r>
          </a:p>
          <a:p>
            <a:endParaRPr lang="it-IT" sz="1800" dirty="0"/>
          </a:p>
          <a:p>
            <a:r>
              <a:rPr lang="it-IT" sz="1800" dirty="0"/>
              <a:t>Still </a:t>
            </a:r>
            <a:r>
              <a:rPr lang="it-IT" sz="1800" dirty="0" err="1"/>
              <a:t>constrained</a:t>
            </a:r>
            <a:r>
              <a:rPr lang="it-IT" sz="1800" dirty="0"/>
              <a:t> by password </a:t>
            </a:r>
            <a:r>
              <a:rPr lang="it-IT" sz="1800" dirty="0" err="1"/>
              <a:t>entropy</a:t>
            </a:r>
            <a:endParaRPr lang="it-IT" sz="1800" dirty="0"/>
          </a:p>
        </p:txBody>
      </p:sp>
      <p:sp>
        <p:nvSpPr>
          <p:cNvPr id="104" name="Google Shape;104;p15">
            <a:extLst>
              <a:ext uri="{FF2B5EF4-FFF2-40B4-BE49-F238E27FC236}">
                <a16:creationId xmlns:a16="http://schemas.microsoft.com/office/drawing/2014/main" id="{1E02EB05-1969-0458-D51E-27B99B7AAD29}"/>
              </a:ext>
            </a:extLst>
          </p:cNvPr>
          <p:cNvSpPr txBox="1">
            <a:spLocks noGrp="1"/>
          </p:cNvSpPr>
          <p:nvPr>
            <p:ph type="title"/>
          </p:nvPr>
        </p:nvSpPr>
        <p:spPr>
          <a:xfrm>
            <a:off x="1080000" y="595200"/>
            <a:ext cx="6555574" cy="749475"/>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noProof="0" dirty="0">
                <a:solidFill>
                  <a:schemeClr val="accent2"/>
                </a:solidFill>
              </a:rPr>
              <a:t>Key Derivation</a:t>
            </a:r>
          </a:p>
        </p:txBody>
      </p:sp>
    </p:spTree>
    <p:extLst>
      <p:ext uri="{BB962C8B-B14F-4D97-AF65-F5344CB8AC3E}">
        <p14:creationId xmlns:p14="http://schemas.microsoft.com/office/powerpoint/2010/main" val="357796637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98">
          <a:extLst>
            <a:ext uri="{FF2B5EF4-FFF2-40B4-BE49-F238E27FC236}">
              <a16:creationId xmlns:a16="http://schemas.microsoft.com/office/drawing/2014/main" id="{AB78EF21-30E6-C9D8-B809-C725BF8F580D}"/>
            </a:ext>
          </a:extLst>
        </p:cNvPr>
        <p:cNvGrpSpPr/>
        <p:nvPr/>
      </p:nvGrpSpPr>
      <p:grpSpPr>
        <a:xfrm>
          <a:off x="0" y="0"/>
          <a:ext cx="0" cy="0"/>
          <a:chOff x="0" y="0"/>
          <a:chExt cx="0" cy="0"/>
        </a:xfrm>
      </p:grpSpPr>
      <p:sp>
        <p:nvSpPr>
          <p:cNvPr id="101" name="Google Shape;101;p15">
            <a:extLst>
              <a:ext uri="{FF2B5EF4-FFF2-40B4-BE49-F238E27FC236}">
                <a16:creationId xmlns:a16="http://schemas.microsoft.com/office/drawing/2014/main" id="{37DD76D5-954C-ECA0-A254-9D1CB2EA5072}"/>
              </a:ext>
            </a:extLst>
          </p:cNvPr>
          <p:cNvSpPr txBox="1">
            <a:spLocks noGrp="1"/>
          </p:cNvSpPr>
          <p:nvPr>
            <p:ph type="sldNum" idx="12"/>
          </p:nvPr>
        </p:nvSpPr>
        <p:spPr>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fld id="{00000000-1234-1234-1234-123412341234}" type="slidenum">
              <a:rPr lang="en-GB" noProof="0" smtClean="0"/>
              <a:t>48</a:t>
            </a:fld>
            <a:endParaRPr lang="en-GB" noProof="0" dirty="0"/>
          </a:p>
        </p:txBody>
      </p:sp>
      <p:sp>
        <p:nvSpPr>
          <p:cNvPr id="13" name="Segnaposto testo 12">
            <a:extLst>
              <a:ext uri="{FF2B5EF4-FFF2-40B4-BE49-F238E27FC236}">
                <a16:creationId xmlns:a16="http://schemas.microsoft.com/office/drawing/2014/main" id="{1A75ACAD-0F2A-3868-767E-72BB23ED22EE}"/>
              </a:ext>
            </a:extLst>
          </p:cNvPr>
          <p:cNvSpPr>
            <a:spLocks noGrp="1"/>
          </p:cNvSpPr>
          <p:nvPr>
            <p:ph type="body" idx="1"/>
          </p:nvPr>
        </p:nvSpPr>
        <p:spPr>
          <a:xfrm>
            <a:off x="1080000" y="1471490"/>
            <a:ext cx="5972700" cy="3303525"/>
          </a:xfrm>
        </p:spPr>
        <p:txBody>
          <a:bodyPr>
            <a:normAutofit/>
          </a:bodyPr>
          <a:lstStyle/>
          <a:p>
            <a:r>
              <a:rPr lang="it-IT" sz="1800" dirty="0" err="1"/>
              <a:t>Higher</a:t>
            </a:r>
            <a:r>
              <a:rPr lang="it-IT" sz="1800" dirty="0"/>
              <a:t> </a:t>
            </a:r>
            <a:r>
              <a:rPr lang="it-IT" sz="1800" dirty="0" err="1"/>
              <a:t>entropy</a:t>
            </a:r>
            <a:endParaRPr lang="it-IT" sz="1800" dirty="0"/>
          </a:p>
          <a:p>
            <a:endParaRPr lang="it-IT" sz="1800" dirty="0"/>
          </a:p>
          <a:p>
            <a:r>
              <a:rPr lang="it-IT" sz="1800" dirty="0"/>
              <a:t>Machine-random</a:t>
            </a:r>
          </a:p>
          <a:p>
            <a:endParaRPr lang="it-IT" sz="1800" dirty="0"/>
          </a:p>
          <a:p>
            <a:r>
              <a:rPr lang="it-IT" sz="1800" dirty="0"/>
              <a:t>Not </a:t>
            </a:r>
            <a:r>
              <a:rPr lang="it-IT" sz="1800" dirty="0" err="1"/>
              <a:t>guessable</a:t>
            </a:r>
            <a:r>
              <a:rPr lang="it-IT" sz="1800" dirty="0"/>
              <a:t> or </a:t>
            </a:r>
            <a:r>
              <a:rPr lang="it-IT" sz="1800" dirty="0" err="1"/>
              <a:t>typable</a:t>
            </a:r>
            <a:endParaRPr lang="it-IT" sz="1800" dirty="0"/>
          </a:p>
        </p:txBody>
      </p:sp>
      <p:sp>
        <p:nvSpPr>
          <p:cNvPr id="104" name="Google Shape;104;p15">
            <a:extLst>
              <a:ext uri="{FF2B5EF4-FFF2-40B4-BE49-F238E27FC236}">
                <a16:creationId xmlns:a16="http://schemas.microsoft.com/office/drawing/2014/main" id="{AF4BE624-C16F-122A-0316-259B0109F516}"/>
              </a:ext>
            </a:extLst>
          </p:cNvPr>
          <p:cNvSpPr txBox="1">
            <a:spLocks noGrp="1"/>
          </p:cNvSpPr>
          <p:nvPr>
            <p:ph type="title"/>
          </p:nvPr>
        </p:nvSpPr>
        <p:spPr>
          <a:xfrm>
            <a:off x="1080000" y="595200"/>
            <a:ext cx="6555574" cy="749475"/>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noProof="0" dirty="0">
                <a:solidFill>
                  <a:schemeClr val="accent2"/>
                </a:solidFill>
              </a:rPr>
              <a:t>Why keys </a:t>
            </a:r>
            <a:r>
              <a:rPr lang="en-GB" dirty="0">
                <a:solidFill>
                  <a:schemeClr val="accent2"/>
                </a:solidFill>
              </a:rPr>
              <a:t>a</a:t>
            </a:r>
            <a:r>
              <a:rPr lang="en-GB" noProof="0" dirty="0">
                <a:solidFill>
                  <a:schemeClr val="accent2"/>
                </a:solidFill>
              </a:rPr>
              <a:t>re </a:t>
            </a:r>
            <a:r>
              <a:rPr lang="en-GB" dirty="0">
                <a:solidFill>
                  <a:schemeClr val="accent2"/>
                </a:solidFill>
              </a:rPr>
              <a:t>m</a:t>
            </a:r>
            <a:r>
              <a:rPr lang="en-GB" noProof="0" dirty="0">
                <a:solidFill>
                  <a:schemeClr val="accent2"/>
                </a:solidFill>
              </a:rPr>
              <a:t>ore </a:t>
            </a:r>
            <a:r>
              <a:rPr lang="en-GB" dirty="0">
                <a:solidFill>
                  <a:schemeClr val="accent2"/>
                </a:solidFill>
              </a:rPr>
              <a:t>s</a:t>
            </a:r>
            <a:r>
              <a:rPr lang="en-GB" noProof="0" dirty="0" err="1">
                <a:solidFill>
                  <a:schemeClr val="accent2"/>
                </a:solidFill>
              </a:rPr>
              <a:t>ecure</a:t>
            </a:r>
            <a:endParaRPr lang="en-GB" noProof="0" dirty="0">
              <a:solidFill>
                <a:schemeClr val="accent2"/>
              </a:solidFill>
            </a:endParaRPr>
          </a:p>
        </p:txBody>
      </p:sp>
    </p:spTree>
    <p:extLst>
      <p:ext uri="{BB962C8B-B14F-4D97-AF65-F5344CB8AC3E}">
        <p14:creationId xmlns:p14="http://schemas.microsoft.com/office/powerpoint/2010/main" val="326912977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98">
          <a:extLst>
            <a:ext uri="{FF2B5EF4-FFF2-40B4-BE49-F238E27FC236}">
              <a16:creationId xmlns:a16="http://schemas.microsoft.com/office/drawing/2014/main" id="{B34952E6-C449-2E43-147F-95257F9E6E96}"/>
            </a:ext>
          </a:extLst>
        </p:cNvPr>
        <p:cNvGrpSpPr/>
        <p:nvPr/>
      </p:nvGrpSpPr>
      <p:grpSpPr>
        <a:xfrm>
          <a:off x="0" y="0"/>
          <a:ext cx="0" cy="0"/>
          <a:chOff x="0" y="0"/>
          <a:chExt cx="0" cy="0"/>
        </a:xfrm>
      </p:grpSpPr>
      <p:sp>
        <p:nvSpPr>
          <p:cNvPr id="101" name="Google Shape;101;p15">
            <a:extLst>
              <a:ext uri="{FF2B5EF4-FFF2-40B4-BE49-F238E27FC236}">
                <a16:creationId xmlns:a16="http://schemas.microsoft.com/office/drawing/2014/main" id="{15F32324-2585-D8D4-900A-654196549087}"/>
              </a:ext>
            </a:extLst>
          </p:cNvPr>
          <p:cNvSpPr txBox="1">
            <a:spLocks noGrp="1"/>
          </p:cNvSpPr>
          <p:nvPr>
            <p:ph type="sldNum" idx="12"/>
          </p:nvPr>
        </p:nvSpPr>
        <p:spPr>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fld id="{00000000-1234-1234-1234-123412341234}" type="slidenum">
              <a:rPr lang="en-GB" noProof="0" smtClean="0"/>
              <a:t>49</a:t>
            </a:fld>
            <a:endParaRPr lang="en-GB" noProof="0" dirty="0"/>
          </a:p>
        </p:txBody>
      </p:sp>
      <p:sp>
        <p:nvSpPr>
          <p:cNvPr id="13" name="Segnaposto testo 12">
            <a:extLst>
              <a:ext uri="{FF2B5EF4-FFF2-40B4-BE49-F238E27FC236}">
                <a16:creationId xmlns:a16="http://schemas.microsoft.com/office/drawing/2014/main" id="{B416EC41-1333-E2B0-77AE-47E98675D8F0}"/>
              </a:ext>
            </a:extLst>
          </p:cNvPr>
          <p:cNvSpPr>
            <a:spLocks noGrp="1"/>
          </p:cNvSpPr>
          <p:nvPr>
            <p:ph type="body" idx="1"/>
          </p:nvPr>
        </p:nvSpPr>
        <p:spPr>
          <a:xfrm>
            <a:off x="1080000" y="1471490"/>
            <a:ext cx="5972700" cy="3303525"/>
          </a:xfrm>
        </p:spPr>
        <p:txBody>
          <a:bodyPr>
            <a:normAutofit/>
          </a:bodyPr>
          <a:lstStyle/>
          <a:p>
            <a:r>
              <a:rPr lang="it-IT" sz="1800" dirty="0" err="1"/>
              <a:t>Usable</a:t>
            </a:r>
            <a:r>
              <a:rPr lang="it-IT" sz="1800" dirty="0"/>
              <a:t> by </a:t>
            </a:r>
            <a:r>
              <a:rPr lang="it-IT" sz="1800" dirty="0" err="1"/>
              <a:t>humans</a:t>
            </a:r>
            <a:endParaRPr lang="it-IT" sz="1800" dirty="0"/>
          </a:p>
          <a:p>
            <a:endParaRPr lang="it-IT" sz="1800" dirty="0"/>
          </a:p>
          <a:p>
            <a:r>
              <a:rPr lang="it-IT" sz="1800" dirty="0" err="1"/>
              <a:t>Don’t</a:t>
            </a:r>
            <a:r>
              <a:rPr lang="it-IT" sz="1800" dirty="0"/>
              <a:t> </a:t>
            </a:r>
            <a:r>
              <a:rPr lang="it-IT" sz="1800" dirty="0" err="1"/>
              <a:t>require</a:t>
            </a:r>
            <a:r>
              <a:rPr lang="it-IT" sz="1800" dirty="0"/>
              <a:t> special storage</a:t>
            </a:r>
          </a:p>
          <a:p>
            <a:endParaRPr lang="it-IT" sz="1800" dirty="0"/>
          </a:p>
          <a:p>
            <a:r>
              <a:rPr lang="it-IT" sz="1800" dirty="0" err="1"/>
              <a:t>Usability</a:t>
            </a:r>
            <a:r>
              <a:rPr lang="it-IT" sz="1800" dirty="0"/>
              <a:t> vs security </a:t>
            </a:r>
            <a:r>
              <a:rPr lang="it-IT" sz="1800" dirty="0" err="1"/>
              <a:t>tradeoff</a:t>
            </a:r>
            <a:endParaRPr lang="it-IT" sz="1800" dirty="0"/>
          </a:p>
        </p:txBody>
      </p:sp>
      <p:sp>
        <p:nvSpPr>
          <p:cNvPr id="104" name="Google Shape;104;p15">
            <a:extLst>
              <a:ext uri="{FF2B5EF4-FFF2-40B4-BE49-F238E27FC236}">
                <a16:creationId xmlns:a16="http://schemas.microsoft.com/office/drawing/2014/main" id="{B3FA5E2E-5B22-0C06-590F-18A72925DFDD}"/>
              </a:ext>
            </a:extLst>
          </p:cNvPr>
          <p:cNvSpPr txBox="1">
            <a:spLocks noGrp="1"/>
          </p:cNvSpPr>
          <p:nvPr>
            <p:ph type="title"/>
          </p:nvPr>
        </p:nvSpPr>
        <p:spPr>
          <a:xfrm>
            <a:off x="1080000" y="595200"/>
            <a:ext cx="6555574" cy="749475"/>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GB" dirty="0">
                <a:solidFill>
                  <a:schemeClr val="accent2"/>
                </a:solidFill>
              </a:rPr>
              <a:t>W</a:t>
            </a:r>
            <a:r>
              <a:rPr lang="en-GB" noProof="0" dirty="0">
                <a:solidFill>
                  <a:schemeClr val="accent2"/>
                </a:solidFill>
              </a:rPr>
              <a:t>hy </a:t>
            </a:r>
            <a:r>
              <a:rPr lang="en-GB" dirty="0">
                <a:solidFill>
                  <a:schemeClr val="accent2"/>
                </a:solidFill>
              </a:rPr>
              <a:t>p</a:t>
            </a:r>
            <a:r>
              <a:rPr lang="en-GB" noProof="0" dirty="0" err="1">
                <a:solidFill>
                  <a:schemeClr val="accent2"/>
                </a:solidFill>
              </a:rPr>
              <a:t>asswords</a:t>
            </a:r>
            <a:r>
              <a:rPr lang="en-GB" noProof="0" dirty="0">
                <a:solidFill>
                  <a:schemeClr val="accent2"/>
                </a:solidFill>
              </a:rPr>
              <a:t> are </a:t>
            </a:r>
            <a:r>
              <a:rPr lang="en-GB" dirty="0">
                <a:solidFill>
                  <a:schemeClr val="accent2"/>
                </a:solidFill>
              </a:rPr>
              <a:t>s</a:t>
            </a:r>
            <a:r>
              <a:rPr lang="en-GB" noProof="0" dirty="0">
                <a:solidFill>
                  <a:schemeClr val="accent2"/>
                </a:solidFill>
              </a:rPr>
              <a:t>till </a:t>
            </a:r>
            <a:r>
              <a:rPr lang="en-GB" dirty="0">
                <a:solidFill>
                  <a:schemeClr val="accent2"/>
                </a:solidFill>
              </a:rPr>
              <a:t>u</a:t>
            </a:r>
            <a:r>
              <a:rPr lang="en-GB" noProof="0" dirty="0" err="1">
                <a:solidFill>
                  <a:schemeClr val="accent2"/>
                </a:solidFill>
              </a:rPr>
              <a:t>sed</a:t>
            </a:r>
            <a:br>
              <a:rPr lang="en-GB" noProof="0" dirty="0">
                <a:solidFill>
                  <a:schemeClr val="accent2"/>
                </a:solidFill>
              </a:rPr>
            </a:br>
            <a:endParaRPr lang="en-GB" noProof="0" dirty="0">
              <a:solidFill>
                <a:schemeClr val="accent2"/>
              </a:solidFill>
            </a:endParaRPr>
          </a:p>
        </p:txBody>
      </p:sp>
    </p:spTree>
    <p:extLst>
      <p:ext uri="{BB962C8B-B14F-4D97-AF65-F5344CB8AC3E}">
        <p14:creationId xmlns:p14="http://schemas.microsoft.com/office/powerpoint/2010/main" val="31087704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7">
          <a:extLst>
            <a:ext uri="{FF2B5EF4-FFF2-40B4-BE49-F238E27FC236}">
              <a16:creationId xmlns:a16="http://schemas.microsoft.com/office/drawing/2014/main" id="{DB76AB48-8976-0516-5115-181B0F8332C8}"/>
            </a:ext>
          </a:extLst>
        </p:cNvPr>
        <p:cNvGrpSpPr/>
        <p:nvPr/>
      </p:nvGrpSpPr>
      <p:grpSpPr>
        <a:xfrm>
          <a:off x="0" y="0"/>
          <a:ext cx="0" cy="0"/>
          <a:chOff x="0" y="0"/>
          <a:chExt cx="0" cy="0"/>
        </a:xfrm>
      </p:grpSpPr>
      <p:cxnSp>
        <p:nvCxnSpPr>
          <p:cNvPr id="88" name="Google Shape;88;p14">
            <a:extLst>
              <a:ext uri="{FF2B5EF4-FFF2-40B4-BE49-F238E27FC236}">
                <a16:creationId xmlns:a16="http://schemas.microsoft.com/office/drawing/2014/main" id="{89830641-243C-C818-77B2-72901BB28E04}"/>
              </a:ext>
            </a:extLst>
          </p:cNvPr>
          <p:cNvCxnSpPr/>
          <p:nvPr/>
        </p:nvCxnSpPr>
        <p:spPr>
          <a:xfrm>
            <a:off x="581350" y="0"/>
            <a:ext cx="0" cy="837600"/>
          </a:xfrm>
          <a:prstGeom prst="straightConnector1">
            <a:avLst/>
          </a:prstGeom>
          <a:noFill/>
          <a:ln w="9525" cap="flat" cmpd="sng">
            <a:solidFill>
              <a:schemeClr val="dk2"/>
            </a:solidFill>
            <a:prstDash val="dot"/>
            <a:round/>
            <a:headEnd type="none" w="med" len="med"/>
            <a:tailEnd type="none" w="med" len="med"/>
          </a:ln>
        </p:spPr>
      </p:cxnSp>
      <p:cxnSp>
        <p:nvCxnSpPr>
          <p:cNvPr id="89" name="Google Shape;89;p14">
            <a:extLst>
              <a:ext uri="{FF2B5EF4-FFF2-40B4-BE49-F238E27FC236}">
                <a16:creationId xmlns:a16="http://schemas.microsoft.com/office/drawing/2014/main" id="{7703BF04-F2D2-DB57-B626-7F03ED5E6672}"/>
              </a:ext>
            </a:extLst>
          </p:cNvPr>
          <p:cNvCxnSpPr/>
          <p:nvPr/>
        </p:nvCxnSpPr>
        <p:spPr>
          <a:xfrm>
            <a:off x="581350" y="1344675"/>
            <a:ext cx="0" cy="2961300"/>
          </a:xfrm>
          <a:prstGeom prst="straightConnector1">
            <a:avLst/>
          </a:prstGeom>
          <a:noFill/>
          <a:ln w="9525" cap="flat" cmpd="sng">
            <a:solidFill>
              <a:schemeClr val="dk2"/>
            </a:solidFill>
            <a:prstDash val="dot"/>
            <a:round/>
            <a:headEnd type="none" w="med" len="med"/>
            <a:tailEnd type="none" w="med" len="med"/>
          </a:ln>
        </p:spPr>
      </p:cxnSp>
      <p:sp>
        <p:nvSpPr>
          <p:cNvPr id="90" name="Google Shape;90;p14">
            <a:extLst>
              <a:ext uri="{FF2B5EF4-FFF2-40B4-BE49-F238E27FC236}">
                <a16:creationId xmlns:a16="http://schemas.microsoft.com/office/drawing/2014/main" id="{37A69DB3-9787-4737-4FFA-94E2E44FCC05}"/>
              </a:ext>
            </a:extLst>
          </p:cNvPr>
          <p:cNvSpPr txBox="1">
            <a:spLocks noGrp="1"/>
          </p:cNvSpPr>
          <p:nvPr>
            <p:ph type="sldNum" idx="12"/>
          </p:nvPr>
        </p:nvSpPr>
        <p:spPr>
          <a:xfrm>
            <a:off x="360008" y="4490217"/>
            <a:ext cx="548700" cy="3936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fld id="{00000000-1234-1234-1234-123412341234}" type="slidenum">
              <a:rPr lang="en-GB" noProof="0" smtClean="0"/>
              <a:t>5</a:t>
            </a:fld>
            <a:endParaRPr lang="en-GB" noProof="0" dirty="0"/>
          </a:p>
        </p:txBody>
      </p:sp>
      <p:sp>
        <p:nvSpPr>
          <p:cNvPr id="93" name="Google Shape;93;p14">
            <a:extLst>
              <a:ext uri="{FF2B5EF4-FFF2-40B4-BE49-F238E27FC236}">
                <a16:creationId xmlns:a16="http://schemas.microsoft.com/office/drawing/2014/main" id="{DCC5A8DC-054F-5E37-DB8F-B423F7F3F3D6}"/>
              </a:ext>
            </a:extLst>
          </p:cNvPr>
          <p:cNvSpPr txBox="1">
            <a:spLocks noGrp="1"/>
          </p:cNvSpPr>
          <p:nvPr>
            <p:ph type="title"/>
          </p:nvPr>
        </p:nvSpPr>
        <p:spPr>
          <a:xfrm>
            <a:off x="1080000" y="900000"/>
            <a:ext cx="5972700" cy="675000"/>
          </a:xfrm>
          <a:prstGeom prst="rect">
            <a:avLst/>
          </a:prstGeom>
        </p:spPr>
        <p:txBody>
          <a:bodyPr spcFirstLastPara="1" wrap="square" lIns="91425" tIns="91425" rIns="91425" bIns="91425" anchor="t" anchorCtr="0">
            <a:normAutofit fontScale="90000"/>
          </a:bodyPr>
          <a:lstStyle/>
          <a:p>
            <a:r>
              <a:rPr lang="en-GB" noProof="0" dirty="0">
                <a:solidFill>
                  <a:schemeClr val="accent2"/>
                </a:solidFill>
              </a:rPr>
              <a:t>Cryptography vs. security </a:t>
            </a:r>
          </a:p>
        </p:txBody>
      </p:sp>
      <p:graphicFrame>
        <p:nvGraphicFramePr>
          <p:cNvPr id="6" name="Segnaposto contenuto 6">
            <a:extLst>
              <a:ext uri="{FF2B5EF4-FFF2-40B4-BE49-F238E27FC236}">
                <a16:creationId xmlns:a16="http://schemas.microsoft.com/office/drawing/2014/main" id="{007C81D4-60D5-46E2-8743-1A57D1BC0EF2}"/>
              </a:ext>
            </a:extLst>
          </p:cNvPr>
          <p:cNvGraphicFramePr>
            <a:graphicFrameLocks noGrp="1"/>
          </p:cNvGraphicFramePr>
          <p:nvPr>
            <p:extLst>
              <p:ext uri="{D42A27DB-BD31-4B8C-83A1-F6EECF244321}">
                <p14:modId xmlns:p14="http://schemas.microsoft.com/office/powerpoint/2010/main" val="553039146"/>
              </p:ext>
            </p:extLst>
          </p:nvPr>
        </p:nvGraphicFramePr>
        <p:xfrm>
          <a:off x="1274568" y="1409700"/>
          <a:ext cx="6200057" cy="34097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66471051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98">
          <a:extLst>
            <a:ext uri="{FF2B5EF4-FFF2-40B4-BE49-F238E27FC236}">
              <a16:creationId xmlns:a16="http://schemas.microsoft.com/office/drawing/2014/main" id="{751F6A0B-C05C-C51F-319C-41196ACE0CC9}"/>
            </a:ext>
          </a:extLst>
        </p:cNvPr>
        <p:cNvGrpSpPr/>
        <p:nvPr/>
      </p:nvGrpSpPr>
      <p:grpSpPr>
        <a:xfrm>
          <a:off x="0" y="0"/>
          <a:ext cx="0" cy="0"/>
          <a:chOff x="0" y="0"/>
          <a:chExt cx="0" cy="0"/>
        </a:xfrm>
      </p:grpSpPr>
      <p:sp>
        <p:nvSpPr>
          <p:cNvPr id="101" name="Google Shape;101;p15">
            <a:extLst>
              <a:ext uri="{FF2B5EF4-FFF2-40B4-BE49-F238E27FC236}">
                <a16:creationId xmlns:a16="http://schemas.microsoft.com/office/drawing/2014/main" id="{7D456322-1EBB-F0AE-6E8A-8F34D914639A}"/>
              </a:ext>
            </a:extLst>
          </p:cNvPr>
          <p:cNvSpPr txBox="1">
            <a:spLocks noGrp="1"/>
          </p:cNvSpPr>
          <p:nvPr>
            <p:ph type="sldNum" idx="12"/>
          </p:nvPr>
        </p:nvSpPr>
        <p:spPr>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fld id="{00000000-1234-1234-1234-123412341234}" type="slidenum">
              <a:rPr lang="en-GB" noProof="0" smtClean="0"/>
              <a:t>50</a:t>
            </a:fld>
            <a:endParaRPr lang="en-GB" noProof="0" dirty="0"/>
          </a:p>
        </p:txBody>
      </p:sp>
      <p:sp>
        <p:nvSpPr>
          <p:cNvPr id="13" name="Segnaposto testo 12">
            <a:extLst>
              <a:ext uri="{FF2B5EF4-FFF2-40B4-BE49-F238E27FC236}">
                <a16:creationId xmlns:a16="http://schemas.microsoft.com/office/drawing/2014/main" id="{2EB43A71-B2F0-D0A7-1239-EA066B4527DD}"/>
              </a:ext>
            </a:extLst>
          </p:cNvPr>
          <p:cNvSpPr>
            <a:spLocks noGrp="1"/>
          </p:cNvSpPr>
          <p:nvPr>
            <p:ph type="body" idx="1"/>
          </p:nvPr>
        </p:nvSpPr>
        <p:spPr>
          <a:xfrm>
            <a:off x="1080000" y="1471490"/>
            <a:ext cx="5972700" cy="3303525"/>
          </a:xfrm>
        </p:spPr>
        <p:txBody>
          <a:bodyPr>
            <a:normAutofit/>
          </a:bodyPr>
          <a:lstStyle/>
          <a:p>
            <a:pPr>
              <a:buFont typeface="Arial" panose="020B0604020202020204" pitchFamily="34" charset="0"/>
              <a:buChar char="•"/>
            </a:pPr>
            <a:r>
              <a:rPr lang="it-IT" sz="2400" b="1" dirty="0"/>
              <a:t>Passwords</a:t>
            </a:r>
            <a:r>
              <a:rPr lang="it-IT" sz="2400" dirty="0"/>
              <a:t>: </a:t>
            </a:r>
            <a:r>
              <a:rPr lang="it-IT" sz="2400" dirty="0" err="1"/>
              <a:t>chosen</a:t>
            </a:r>
            <a:r>
              <a:rPr lang="it-IT" sz="2400" dirty="0"/>
              <a:t> by </a:t>
            </a:r>
            <a:r>
              <a:rPr lang="it-IT" sz="2400" dirty="0" err="1"/>
              <a:t>humans</a:t>
            </a:r>
            <a:r>
              <a:rPr lang="it-IT" sz="2400" dirty="0"/>
              <a:t>, </a:t>
            </a:r>
            <a:r>
              <a:rPr lang="it-IT" sz="2400" dirty="0" err="1"/>
              <a:t>typable</a:t>
            </a:r>
            <a:r>
              <a:rPr lang="it-IT" sz="2400" dirty="0"/>
              <a:t>, </a:t>
            </a:r>
            <a:r>
              <a:rPr lang="it-IT" sz="2400" dirty="0" err="1"/>
              <a:t>used</a:t>
            </a:r>
            <a:r>
              <a:rPr lang="it-IT" sz="2400" dirty="0"/>
              <a:t> for </a:t>
            </a:r>
            <a:r>
              <a:rPr lang="it-IT" sz="2400" dirty="0" err="1"/>
              <a:t>identity</a:t>
            </a:r>
            <a:endParaRPr lang="it-IT" sz="2400" dirty="0"/>
          </a:p>
          <a:p>
            <a:pPr>
              <a:buFont typeface="Arial" panose="020B0604020202020204" pitchFamily="34" charset="0"/>
              <a:buChar char="•"/>
            </a:pPr>
            <a:r>
              <a:rPr lang="it-IT" sz="2400" b="1" dirty="0"/>
              <a:t>Keys</a:t>
            </a:r>
            <a:r>
              <a:rPr lang="it-IT" sz="2400" dirty="0"/>
              <a:t>: </a:t>
            </a:r>
            <a:r>
              <a:rPr lang="it-IT" sz="2400" dirty="0" err="1"/>
              <a:t>generated</a:t>
            </a:r>
            <a:r>
              <a:rPr lang="it-IT" sz="2400" dirty="0"/>
              <a:t> by machines, </a:t>
            </a:r>
            <a:r>
              <a:rPr lang="it-IT" sz="2400" dirty="0" err="1"/>
              <a:t>not</a:t>
            </a:r>
            <a:r>
              <a:rPr lang="it-IT" sz="2400" dirty="0"/>
              <a:t> </a:t>
            </a:r>
            <a:r>
              <a:rPr lang="it-IT" sz="2400" dirty="0" err="1"/>
              <a:t>typable</a:t>
            </a:r>
            <a:r>
              <a:rPr lang="it-IT" sz="2400" dirty="0"/>
              <a:t>, </a:t>
            </a:r>
            <a:r>
              <a:rPr lang="it-IT" sz="2400" dirty="0" err="1"/>
              <a:t>used</a:t>
            </a:r>
            <a:r>
              <a:rPr lang="it-IT" sz="2400" dirty="0"/>
              <a:t> for </a:t>
            </a:r>
            <a:r>
              <a:rPr lang="it-IT" sz="2400" dirty="0" err="1"/>
              <a:t>encryption</a:t>
            </a:r>
            <a:endParaRPr lang="it-IT" sz="2400" dirty="0"/>
          </a:p>
          <a:p>
            <a:pPr>
              <a:buFont typeface="Arial" panose="020B0604020202020204" pitchFamily="34" charset="0"/>
              <a:buChar char="•"/>
            </a:pPr>
            <a:r>
              <a:rPr lang="it-IT" sz="2400" b="1" dirty="0" err="1"/>
              <a:t>They’re</a:t>
            </a:r>
            <a:r>
              <a:rPr lang="it-IT" sz="2400" b="1" dirty="0"/>
              <a:t> </a:t>
            </a:r>
            <a:r>
              <a:rPr lang="it-IT" sz="2400" b="1" dirty="0" err="1"/>
              <a:t>not</a:t>
            </a:r>
            <a:r>
              <a:rPr lang="it-IT" sz="2400" b="1" dirty="0"/>
              <a:t> </a:t>
            </a:r>
            <a:r>
              <a:rPr lang="it-IT" sz="2400" b="1" dirty="0" err="1"/>
              <a:t>interchangeable</a:t>
            </a:r>
            <a:r>
              <a:rPr lang="it-IT" sz="2400" dirty="0"/>
              <a:t> — </a:t>
            </a:r>
            <a:r>
              <a:rPr lang="it-IT" sz="2400" dirty="0" err="1"/>
              <a:t>both</a:t>
            </a:r>
            <a:r>
              <a:rPr lang="it-IT" sz="2400" dirty="0"/>
              <a:t> must be </a:t>
            </a:r>
            <a:r>
              <a:rPr lang="it-IT" sz="2400" dirty="0" err="1"/>
              <a:t>protected</a:t>
            </a:r>
            <a:r>
              <a:rPr lang="it-IT" sz="2400" dirty="0"/>
              <a:t> </a:t>
            </a:r>
            <a:r>
              <a:rPr lang="it-IT" sz="2400" dirty="0" err="1"/>
              <a:t>appropriately</a:t>
            </a:r>
            <a:endParaRPr lang="it-IT" sz="2400" dirty="0"/>
          </a:p>
        </p:txBody>
      </p:sp>
      <p:sp>
        <p:nvSpPr>
          <p:cNvPr id="104" name="Google Shape;104;p15">
            <a:extLst>
              <a:ext uri="{FF2B5EF4-FFF2-40B4-BE49-F238E27FC236}">
                <a16:creationId xmlns:a16="http://schemas.microsoft.com/office/drawing/2014/main" id="{CC4D9207-66FD-F75F-9250-438B64726755}"/>
              </a:ext>
            </a:extLst>
          </p:cNvPr>
          <p:cNvSpPr txBox="1">
            <a:spLocks noGrp="1"/>
          </p:cNvSpPr>
          <p:nvPr>
            <p:ph type="title"/>
          </p:nvPr>
        </p:nvSpPr>
        <p:spPr>
          <a:xfrm>
            <a:off x="1080000" y="595200"/>
            <a:ext cx="6555574" cy="749475"/>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GB" dirty="0">
                <a:solidFill>
                  <a:schemeClr val="accent2"/>
                </a:solidFill>
              </a:rPr>
              <a:t>Summary</a:t>
            </a:r>
            <a:endParaRPr lang="en-GB" noProof="0" dirty="0">
              <a:solidFill>
                <a:schemeClr val="accent2"/>
              </a:solidFill>
            </a:endParaRPr>
          </a:p>
        </p:txBody>
      </p:sp>
    </p:spTree>
    <p:extLst>
      <p:ext uri="{BB962C8B-B14F-4D97-AF65-F5344CB8AC3E}">
        <p14:creationId xmlns:p14="http://schemas.microsoft.com/office/powerpoint/2010/main" val="2776216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cxnSp>
        <p:nvCxnSpPr>
          <p:cNvPr id="88" name="Google Shape;88;p14"/>
          <p:cNvCxnSpPr/>
          <p:nvPr/>
        </p:nvCxnSpPr>
        <p:spPr>
          <a:xfrm>
            <a:off x="581350" y="0"/>
            <a:ext cx="0" cy="837600"/>
          </a:xfrm>
          <a:prstGeom prst="straightConnector1">
            <a:avLst/>
          </a:prstGeom>
          <a:noFill/>
          <a:ln w="9525" cap="flat" cmpd="sng">
            <a:solidFill>
              <a:schemeClr val="dk2"/>
            </a:solidFill>
            <a:prstDash val="dot"/>
            <a:round/>
            <a:headEnd type="none" w="med" len="med"/>
            <a:tailEnd type="none" w="med" len="med"/>
          </a:ln>
        </p:spPr>
      </p:cxnSp>
      <p:cxnSp>
        <p:nvCxnSpPr>
          <p:cNvPr id="89" name="Google Shape;89;p14"/>
          <p:cNvCxnSpPr/>
          <p:nvPr/>
        </p:nvCxnSpPr>
        <p:spPr>
          <a:xfrm>
            <a:off x="581350" y="1344675"/>
            <a:ext cx="0" cy="2961300"/>
          </a:xfrm>
          <a:prstGeom prst="straightConnector1">
            <a:avLst/>
          </a:prstGeom>
          <a:noFill/>
          <a:ln w="9525" cap="flat" cmpd="sng">
            <a:solidFill>
              <a:schemeClr val="dk2"/>
            </a:solidFill>
            <a:prstDash val="dot"/>
            <a:round/>
            <a:headEnd type="none" w="med" len="med"/>
            <a:tailEnd type="none" w="med" len="med"/>
          </a:ln>
        </p:spPr>
      </p:cxnSp>
      <p:sp>
        <p:nvSpPr>
          <p:cNvPr id="90" name="Google Shape;90;p14"/>
          <p:cNvSpPr txBox="1">
            <a:spLocks noGrp="1"/>
          </p:cNvSpPr>
          <p:nvPr>
            <p:ph type="sldNum" idx="12"/>
          </p:nvPr>
        </p:nvSpPr>
        <p:spPr>
          <a:xfrm>
            <a:off x="360008" y="4490217"/>
            <a:ext cx="548700" cy="3936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fld id="{00000000-1234-1234-1234-123412341234}" type="slidenum">
              <a:rPr lang="en-GB" noProof="0" smtClean="0"/>
              <a:t>6</a:t>
            </a:fld>
            <a:endParaRPr lang="en-GB" noProof="0" dirty="0"/>
          </a:p>
        </p:txBody>
      </p:sp>
      <p:sp>
        <p:nvSpPr>
          <p:cNvPr id="91" name="Google Shape;91;p14"/>
          <p:cNvSpPr txBox="1">
            <a:spLocks noGrp="1"/>
          </p:cNvSpPr>
          <p:nvPr>
            <p:ph type="body" idx="1"/>
          </p:nvPr>
        </p:nvSpPr>
        <p:spPr>
          <a:xfrm>
            <a:off x="1079450" y="3029213"/>
            <a:ext cx="5972700" cy="1078576"/>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GB" noProof="0" dirty="0">
                <a:latin typeface="Inter Medium"/>
                <a:ea typeface="Inter Medium"/>
                <a:cs typeface="Inter Medium"/>
                <a:sym typeface="Inter Medium"/>
              </a:rPr>
              <a:t>old = before computers exist</a:t>
            </a:r>
          </a:p>
        </p:txBody>
      </p:sp>
      <p:sp>
        <p:nvSpPr>
          <p:cNvPr id="92" name="Google Shape;92;p14"/>
          <p:cNvSpPr txBox="1">
            <a:spLocks noGrp="1"/>
          </p:cNvSpPr>
          <p:nvPr>
            <p:ph type="subTitle" idx="2"/>
          </p:nvPr>
        </p:nvSpPr>
        <p:spPr>
          <a:xfrm>
            <a:off x="1079450" y="1987725"/>
            <a:ext cx="4032875" cy="837600"/>
          </a:xfrm>
          <a:prstGeom prst="rect">
            <a:avLst/>
          </a:prstGeom>
        </p:spPr>
        <p:txBody>
          <a:bodyPr spcFirstLastPara="1" wrap="square" lIns="91425" tIns="91425" rIns="91425" bIns="91425" anchor="t" anchorCtr="0">
            <a:normAutofit lnSpcReduction="10000"/>
          </a:bodyPr>
          <a:lstStyle/>
          <a:p>
            <a:pPr marL="0" lvl="0" indent="0" algn="l" rtl="0">
              <a:spcBef>
                <a:spcPts val="0"/>
              </a:spcBef>
              <a:spcAft>
                <a:spcPts val="0"/>
              </a:spcAft>
              <a:buNone/>
            </a:pPr>
            <a:r>
              <a:rPr lang="en-GB" noProof="0" dirty="0"/>
              <a:t>an overview on old cryptography</a:t>
            </a:r>
          </a:p>
        </p:txBody>
      </p:sp>
      <p:sp>
        <p:nvSpPr>
          <p:cNvPr id="93" name="Google Shape;93;p14"/>
          <p:cNvSpPr txBox="1">
            <a:spLocks noGrp="1"/>
          </p:cNvSpPr>
          <p:nvPr>
            <p:ph type="title"/>
          </p:nvPr>
        </p:nvSpPr>
        <p:spPr>
          <a:xfrm>
            <a:off x="1080000" y="900000"/>
            <a:ext cx="5972700" cy="675000"/>
          </a:xfrm>
          <a:prstGeom prst="rect">
            <a:avLst/>
          </a:prstGeom>
        </p:spPr>
        <p:txBody>
          <a:bodyPr spcFirstLastPara="1" wrap="square" lIns="91425" tIns="91425" rIns="91425" bIns="91425" anchor="t" anchorCtr="0">
            <a:normAutofit fontScale="90000"/>
          </a:bodyPr>
          <a:lstStyle/>
          <a:p>
            <a:pPr lvl="0"/>
            <a:r>
              <a:rPr lang="en-GB" noProof="0" dirty="0"/>
              <a:t>Pre-computer cryptography</a:t>
            </a:r>
            <a:endParaRPr lang="en-GB" noProof="0" dirty="0">
              <a:solidFill>
                <a:schemeClr val="accent2"/>
              </a:solidFill>
            </a:endParaRPr>
          </a:p>
        </p:txBody>
      </p:sp>
      <p:pic>
        <p:nvPicPr>
          <p:cNvPr id="5" name="Immagine 4" descr="Immagine che contiene interno, libro, tavolo, forniture per ufficio&#10;&#10;Il contenuto generato dall'IA potrebbe non essere corretto.">
            <a:extLst>
              <a:ext uri="{FF2B5EF4-FFF2-40B4-BE49-F238E27FC236}">
                <a16:creationId xmlns:a16="http://schemas.microsoft.com/office/drawing/2014/main" id="{E0D6A131-401E-F36C-E568-AE18E959293D}"/>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409849" y="828674"/>
            <a:ext cx="3486151" cy="3486151"/>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cxnSp>
        <p:nvCxnSpPr>
          <p:cNvPr id="181" name="Google Shape;181;p23"/>
          <p:cNvCxnSpPr/>
          <p:nvPr/>
        </p:nvCxnSpPr>
        <p:spPr>
          <a:xfrm>
            <a:off x="581350" y="0"/>
            <a:ext cx="0" cy="837600"/>
          </a:xfrm>
          <a:prstGeom prst="straightConnector1">
            <a:avLst/>
          </a:prstGeom>
          <a:noFill/>
          <a:ln w="9525" cap="flat" cmpd="sng">
            <a:solidFill>
              <a:schemeClr val="dk2"/>
            </a:solidFill>
            <a:prstDash val="dot"/>
            <a:round/>
            <a:headEnd type="none" w="med" len="med"/>
            <a:tailEnd type="none" w="med" len="med"/>
          </a:ln>
        </p:spPr>
      </p:cxnSp>
      <p:sp>
        <p:nvSpPr>
          <p:cNvPr id="182" name="Google Shape;182;p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noProof="0" smtClean="0"/>
              <a:t>7</a:t>
            </a:fld>
            <a:endParaRPr lang="en-GB" noProof="0" dirty="0"/>
          </a:p>
        </p:txBody>
      </p:sp>
      <p:sp>
        <p:nvSpPr>
          <p:cNvPr id="183" name="Google Shape;183;p23"/>
          <p:cNvSpPr txBox="1">
            <a:spLocks noGrp="1"/>
          </p:cNvSpPr>
          <p:nvPr>
            <p:ph type="title"/>
          </p:nvPr>
        </p:nvSpPr>
        <p:spPr>
          <a:xfrm>
            <a:off x="1080000" y="1072500"/>
            <a:ext cx="4187100" cy="752700"/>
          </a:xfrm>
          <a:prstGeom prst="rect">
            <a:avLst/>
          </a:prstGeom>
        </p:spPr>
        <p:txBody>
          <a:bodyPr spcFirstLastPara="1" wrap="square" lIns="91425" tIns="91425" rIns="91425" bIns="91425" anchor="b" anchorCtr="0">
            <a:normAutofit/>
          </a:bodyPr>
          <a:lstStyle/>
          <a:p>
            <a:pPr lvl="0"/>
            <a:r>
              <a:rPr lang="en-GB" noProof="0" dirty="0">
                <a:solidFill>
                  <a:schemeClr val="accent2"/>
                </a:solidFill>
              </a:rPr>
              <a:t>Scytale cipher</a:t>
            </a:r>
            <a:endParaRPr lang="en-GB" noProof="0" dirty="0"/>
          </a:p>
        </p:txBody>
      </p:sp>
      <p:sp>
        <p:nvSpPr>
          <p:cNvPr id="184" name="Google Shape;184;p23"/>
          <p:cNvSpPr txBox="1">
            <a:spLocks noGrp="1"/>
          </p:cNvSpPr>
          <p:nvPr>
            <p:ph type="sldNum" idx="4"/>
          </p:nvPr>
        </p:nvSpPr>
        <p:spPr>
          <a:xfrm>
            <a:off x="360008" y="4490217"/>
            <a:ext cx="548700" cy="3936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fld id="{00000000-1234-1234-1234-123412341234}" type="slidenum">
              <a:rPr lang="en-GB" noProof="0" smtClean="0"/>
              <a:t>7</a:t>
            </a:fld>
            <a:endParaRPr lang="en-GB" noProof="0" dirty="0"/>
          </a:p>
        </p:txBody>
      </p:sp>
      <p:sp>
        <p:nvSpPr>
          <p:cNvPr id="15" name="CasellaDiTesto 14">
            <a:extLst>
              <a:ext uri="{FF2B5EF4-FFF2-40B4-BE49-F238E27FC236}">
                <a16:creationId xmlns:a16="http://schemas.microsoft.com/office/drawing/2014/main" id="{50E1B1A8-CAC1-3268-B882-0BE2FC4D062D}"/>
              </a:ext>
            </a:extLst>
          </p:cNvPr>
          <p:cNvSpPr txBox="1"/>
          <p:nvPr/>
        </p:nvSpPr>
        <p:spPr>
          <a:xfrm>
            <a:off x="5486403" y="1311707"/>
            <a:ext cx="3150521" cy="2862322"/>
          </a:xfrm>
          <a:prstGeom prst="rect">
            <a:avLst/>
          </a:prstGeom>
          <a:noFill/>
        </p:spPr>
        <p:txBody>
          <a:bodyPr wrap="square" rtlCol="0">
            <a:spAutoFit/>
          </a:bodyPr>
          <a:lstStyle/>
          <a:p>
            <a:pPr marL="285750" indent="-285750">
              <a:buFont typeface="Arial" panose="020B0604020202020204" pitchFamily="34" charset="0"/>
              <a:buChar char="•"/>
            </a:pPr>
            <a:r>
              <a:rPr lang="en-GB" sz="2000" noProof="0" dirty="0">
                <a:latin typeface="Inter" panose="02000503000000020004" pitchFamily="2" charset="0"/>
                <a:ea typeface="Inter" panose="02000503000000020004" pitchFamily="2" charset="0"/>
              </a:rPr>
              <a:t>Sparta, 700 BCE</a:t>
            </a:r>
          </a:p>
          <a:p>
            <a:pPr marL="285750" indent="-285750">
              <a:buFont typeface="Arial" panose="020B0604020202020204" pitchFamily="34" charset="0"/>
              <a:buChar char="•"/>
            </a:pPr>
            <a:r>
              <a:rPr lang="en-GB" sz="2000" noProof="0" dirty="0">
                <a:latin typeface="Inter" panose="02000503000000020004" pitchFamily="2" charset="0"/>
                <a:ea typeface="Inter" panose="02000503000000020004" pitchFamily="2" charset="0"/>
              </a:rPr>
              <a:t>a strip of parchment was wrapped around a wooden rod, and the message was written lengthwise</a:t>
            </a:r>
          </a:p>
          <a:p>
            <a:pPr marL="285750" indent="-285750">
              <a:buFont typeface="Arial" panose="020B0604020202020204" pitchFamily="34" charset="0"/>
              <a:buChar char="•"/>
            </a:pPr>
            <a:r>
              <a:rPr lang="en-GB" sz="2000" noProof="0" dirty="0">
                <a:latin typeface="Inter" panose="02000503000000020004" pitchFamily="2" charset="0"/>
                <a:ea typeface="Inter" panose="02000503000000020004" pitchFamily="2" charset="0"/>
              </a:rPr>
              <a:t>to decrypt, recipient needed a rod of </a:t>
            </a:r>
            <a:r>
              <a:rPr lang="en-GB" sz="2000" b="1" noProof="0" dirty="0">
                <a:latin typeface="Inter" panose="02000503000000020004" pitchFamily="2" charset="0"/>
                <a:ea typeface="Inter" panose="02000503000000020004" pitchFamily="2" charset="0"/>
              </a:rPr>
              <a:t>same diameter</a:t>
            </a:r>
            <a:endParaRPr lang="en-GB" sz="2000" noProof="0" dirty="0">
              <a:latin typeface="Inter" panose="02000503000000020004" pitchFamily="2" charset="0"/>
              <a:ea typeface="Inter" panose="02000503000000020004" pitchFamily="2" charset="0"/>
            </a:endParaRPr>
          </a:p>
        </p:txBody>
      </p:sp>
      <p:pic>
        <p:nvPicPr>
          <p:cNvPr id="2050" name="Picture 2" descr="Scytale - Wikipedia">
            <a:extLst>
              <a:ext uri="{FF2B5EF4-FFF2-40B4-BE49-F238E27FC236}">
                <a16:creationId xmlns:a16="http://schemas.microsoft.com/office/drawing/2014/main" id="{7AAB34E6-86E9-404B-5DC7-DE711B21B78D}"/>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1287600" y="2015029"/>
            <a:ext cx="3771900" cy="2159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0">
          <a:extLst>
            <a:ext uri="{FF2B5EF4-FFF2-40B4-BE49-F238E27FC236}">
              <a16:creationId xmlns:a16="http://schemas.microsoft.com/office/drawing/2014/main" id="{18B1CEDA-A2AB-F094-5022-55BC32AA0859}"/>
            </a:ext>
          </a:extLst>
        </p:cNvPr>
        <p:cNvGrpSpPr/>
        <p:nvPr/>
      </p:nvGrpSpPr>
      <p:grpSpPr>
        <a:xfrm>
          <a:off x="0" y="0"/>
          <a:ext cx="0" cy="0"/>
          <a:chOff x="0" y="0"/>
          <a:chExt cx="0" cy="0"/>
        </a:xfrm>
      </p:grpSpPr>
      <p:cxnSp>
        <p:nvCxnSpPr>
          <p:cNvPr id="181" name="Google Shape;181;p23">
            <a:extLst>
              <a:ext uri="{FF2B5EF4-FFF2-40B4-BE49-F238E27FC236}">
                <a16:creationId xmlns:a16="http://schemas.microsoft.com/office/drawing/2014/main" id="{B97C1095-1560-4EC8-F069-CFA79FAE80D5}"/>
              </a:ext>
            </a:extLst>
          </p:cNvPr>
          <p:cNvCxnSpPr/>
          <p:nvPr/>
        </p:nvCxnSpPr>
        <p:spPr>
          <a:xfrm>
            <a:off x="581350" y="0"/>
            <a:ext cx="0" cy="837600"/>
          </a:xfrm>
          <a:prstGeom prst="straightConnector1">
            <a:avLst/>
          </a:prstGeom>
          <a:noFill/>
          <a:ln w="9525" cap="flat" cmpd="sng">
            <a:solidFill>
              <a:schemeClr val="dk2"/>
            </a:solidFill>
            <a:prstDash val="dot"/>
            <a:round/>
            <a:headEnd type="none" w="med" len="med"/>
            <a:tailEnd type="none" w="med" len="med"/>
          </a:ln>
        </p:spPr>
      </p:cxnSp>
      <p:sp>
        <p:nvSpPr>
          <p:cNvPr id="182" name="Google Shape;182;p23">
            <a:extLst>
              <a:ext uri="{FF2B5EF4-FFF2-40B4-BE49-F238E27FC236}">
                <a16:creationId xmlns:a16="http://schemas.microsoft.com/office/drawing/2014/main" id="{8666C6CC-F70A-FAFD-17B8-F93558087530}"/>
              </a:ext>
            </a:extLst>
          </p:cNvPr>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noProof="0" smtClean="0"/>
              <a:t>8</a:t>
            </a:fld>
            <a:endParaRPr lang="en-GB" noProof="0" dirty="0"/>
          </a:p>
        </p:txBody>
      </p:sp>
      <p:sp>
        <p:nvSpPr>
          <p:cNvPr id="183" name="Google Shape;183;p23">
            <a:extLst>
              <a:ext uri="{FF2B5EF4-FFF2-40B4-BE49-F238E27FC236}">
                <a16:creationId xmlns:a16="http://schemas.microsoft.com/office/drawing/2014/main" id="{7EE0A984-9AE9-DC26-F411-A6AC4398766D}"/>
              </a:ext>
            </a:extLst>
          </p:cNvPr>
          <p:cNvSpPr txBox="1">
            <a:spLocks noGrp="1"/>
          </p:cNvSpPr>
          <p:nvPr>
            <p:ph type="title"/>
          </p:nvPr>
        </p:nvSpPr>
        <p:spPr>
          <a:xfrm>
            <a:off x="1080000" y="418800"/>
            <a:ext cx="4187100" cy="752700"/>
          </a:xfrm>
          <a:prstGeom prst="rect">
            <a:avLst/>
          </a:prstGeom>
        </p:spPr>
        <p:txBody>
          <a:bodyPr spcFirstLastPara="1" wrap="square" lIns="91425" tIns="91425" rIns="91425" bIns="91425" anchor="b" anchorCtr="0">
            <a:normAutofit fontScale="90000"/>
          </a:bodyPr>
          <a:lstStyle/>
          <a:p>
            <a:pPr lvl="0"/>
            <a:r>
              <a:rPr lang="en-GB" dirty="0">
                <a:solidFill>
                  <a:schemeClr val="accent2"/>
                </a:solidFill>
              </a:rPr>
              <a:t>The Egyptian pharaoh approach</a:t>
            </a:r>
            <a:endParaRPr lang="en-GB" noProof="0" dirty="0"/>
          </a:p>
        </p:txBody>
      </p:sp>
      <p:sp>
        <p:nvSpPr>
          <p:cNvPr id="184" name="Google Shape;184;p23">
            <a:extLst>
              <a:ext uri="{FF2B5EF4-FFF2-40B4-BE49-F238E27FC236}">
                <a16:creationId xmlns:a16="http://schemas.microsoft.com/office/drawing/2014/main" id="{3BC8D128-F551-E9E0-F4C4-910630B68506}"/>
              </a:ext>
            </a:extLst>
          </p:cNvPr>
          <p:cNvSpPr txBox="1">
            <a:spLocks noGrp="1"/>
          </p:cNvSpPr>
          <p:nvPr>
            <p:ph type="sldNum" idx="4"/>
          </p:nvPr>
        </p:nvSpPr>
        <p:spPr>
          <a:xfrm>
            <a:off x="360008" y="4490217"/>
            <a:ext cx="548700" cy="3936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fld id="{00000000-1234-1234-1234-123412341234}" type="slidenum">
              <a:rPr lang="en-GB" noProof="0" smtClean="0"/>
              <a:t>8</a:t>
            </a:fld>
            <a:endParaRPr lang="en-GB" noProof="0" dirty="0"/>
          </a:p>
        </p:txBody>
      </p:sp>
      <p:sp>
        <p:nvSpPr>
          <p:cNvPr id="15" name="CasellaDiTesto 14">
            <a:extLst>
              <a:ext uri="{FF2B5EF4-FFF2-40B4-BE49-F238E27FC236}">
                <a16:creationId xmlns:a16="http://schemas.microsoft.com/office/drawing/2014/main" id="{E472F5E4-A8A5-2D48-0E98-0C05888ED725}"/>
              </a:ext>
            </a:extLst>
          </p:cNvPr>
          <p:cNvSpPr txBox="1"/>
          <p:nvPr/>
        </p:nvSpPr>
        <p:spPr>
          <a:xfrm>
            <a:off x="1080000" y="1176865"/>
            <a:ext cx="4921279" cy="3785652"/>
          </a:xfrm>
          <a:prstGeom prst="rect">
            <a:avLst/>
          </a:prstGeom>
          <a:noFill/>
        </p:spPr>
        <p:txBody>
          <a:bodyPr wrap="square" rtlCol="0">
            <a:spAutoFit/>
          </a:bodyPr>
          <a:lstStyle/>
          <a:p>
            <a:r>
              <a:rPr lang="en-GB" sz="2000" b="1" dirty="0">
                <a:latin typeface="Inter" panose="02000503000000020004" pitchFamily="2" charset="0"/>
                <a:ea typeface="Inter" panose="02000503000000020004" pitchFamily="2" charset="0"/>
              </a:rPr>
              <a:t>The sender</a:t>
            </a:r>
          </a:p>
          <a:p>
            <a:pPr marL="457200" indent="-457200">
              <a:buFont typeface="+mj-lt"/>
              <a:buAutoNum type="arabicPeriod"/>
            </a:pPr>
            <a:r>
              <a:rPr lang="en-GB" sz="2000" dirty="0">
                <a:latin typeface="Inter" panose="02000503000000020004" pitchFamily="2" charset="0"/>
                <a:ea typeface="Inter" panose="02000503000000020004" pitchFamily="2" charset="0"/>
              </a:rPr>
              <a:t>Shaving a slave's head</a:t>
            </a:r>
          </a:p>
          <a:p>
            <a:pPr marL="457200" indent="-457200">
              <a:buFont typeface="+mj-lt"/>
              <a:buAutoNum type="arabicPeriod"/>
            </a:pPr>
            <a:r>
              <a:rPr lang="en-GB" sz="2000" dirty="0">
                <a:latin typeface="Inter" panose="02000503000000020004" pitchFamily="2" charset="0"/>
                <a:ea typeface="Inter" panose="02000503000000020004" pitchFamily="2" charset="0"/>
              </a:rPr>
              <a:t>Carving the secret message into the skull</a:t>
            </a:r>
          </a:p>
          <a:p>
            <a:pPr marL="457200" indent="-457200">
              <a:buFont typeface="+mj-lt"/>
              <a:buAutoNum type="arabicPeriod"/>
            </a:pPr>
            <a:r>
              <a:rPr lang="en-GB" sz="2000" dirty="0">
                <a:latin typeface="Inter" panose="02000503000000020004" pitchFamily="2" charset="0"/>
                <a:ea typeface="Inter" panose="02000503000000020004" pitchFamily="2" charset="0"/>
              </a:rPr>
              <a:t>Waiting for the hair to grow back</a:t>
            </a:r>
          </a:p>
          <a:p>
            <a:pPr marL="457200" indent="-457200">
              <a:buFont typeface="+mj-lt"/>
              <a:buAutoNum type="arabicPeriod"/>
            </a:pPr>
            <a:r>
              <a:rPr lang="en-GB" sz="2000" dirty="0">
                <a:latin typeface="Inter" panose="02000503000000020004" pitchFamily="2" charset="0"/>
                <a:ea typeface="Inter" panose="02000503000000020004" pitchFamily="2" charset="0"/>
              </a:rPr>
              <a:t>Sending the slave to the recipient</a:t>
            </a:r>
          </a:p>
          <a:p>
            <a:r>
              <a:rPr lang="en-GB" sz="2000" b="1" dirty="0">
                <a:latin typeface="Inter" panose="02000503000000020004" pitchFamily="2" charset="0"/>
                <a:ea typeface="Inter" panose="02000503000000020004" pitchFamily="2" charset="0"/>
              </a:rPr>
              <a:t>The recipient</a:t>
            </a:r>
          </a:p>
          <a:p>
            <a:pPr marL="457200" indent="-457200">
              <a:buFont typeface="+mj-lt"/>
              <a:buAutoNum type="alphaLcParenR"/>
            </a:pPr>
            <a:r>
              <a:rPr lang="en-GB" sz="2000" dirty="0">
                <a:latin typeface="Inter" panose="02000503000000020004" pitchFamily="2" charset="0"/>
                <a:ea typeface="Inter" panose="02000503000000020004" pitchFamily="2" charset="0"/>
              </a:rPr>
              <a:t>Knows he must shave slave's head</a:t>
            </a:r>
          </a:p>
          <a:p>
            <a:pPr marL="457200" indent="-457200">
              <a:buFont typeface="+mj-lt"/>
              <a:buAutoNum type="alphaLcParenR"/>
            </a:pPr>
            <a:r>
              <a:rPr lang="en-GB" sz="2000" dirty="0">
                <a:latin typeface="Inter" panose="02000503000000020004" pitchFamily="2" charset="0"/>
                <a:ea typeface="Inter" panose="02000503000000020004" pitchFamily="2" charset="0"/>
              </a:rPr>
              <a:t>After that, he could access the message</a:t>
            </a:r>
          </a:p>
          <a:p>
            <a:pPr marL="457200" indent="-457200">
              <a:buFont typeface="+mj-lt"/>
              <a:buAutoNum type="alphaLcParenR"/>
            </a:pPr>
            <a:endParaRPr lang="en-GB" sz="2000" dirty="0">
              <a:latin typeface="Inter" panose="02000503000000020004" pitchFamily="2" charset="0"/>
              <a:ea typeface="Inter" panose="02000503000000020004" pitchFamily="2" charset="0"/>
            </a:endParaRPr>
          </a:p>
          <a:p>
            <a:r>
              <a:rPr lang="en-GB" sz="2000" dirty="0">
                <a:solidFill>
                  <a:schemeClr val="accent2"/>
                </a:solidFill>
                <a:latin typeface="Inter" panose="02000503000000020004" pitchFamily="2" charset="0"/>
                <a:ea typeface="Inter" panose="02000503000000020004" pitchFamily="2" charset="0"/>
              </a:rPr>
              <a:t>Timescales not comparable to today's</a:t>
            </a:r>
            <a:endParaRPr lang="en-GB" sz="2000" noProof="0" dirty="0">
              <a:solidFill>
                <a:schemeClr val="accent2"/>
              </a:solidFill>
              <a:latin typeface="Inter" panose="02000503000000020004" pitchFamily="2" charset="0"/>
              <a:ea typeface="Inter" panose="02000503000000020004" pitchFamily="2" charset="0"/>
            </a:endParaRPr>
          </a:p>
        </p:txBody>
      </p:sp>
      <p:sp>
        <p:nvSpPr>
          <p:cNvPr id="2" name="AutoShape 2">
            <a:extLst>
              <a:ext uri="{FF2B5EF4-FFF2-40B4-BE49-F238E27FC236}">
                <a16:creationId xmlns:a16="http://schemas.microsoft.com/office/drawing/2014/main" id="{07DC8A90-3561-017C-EB6E-333AF9A8BDC8}"/>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t-IT"/>
          </a:p>
        </p:txBody>
      </p:sp>
      <p:sp>
        <p:nvSpPr>
          <p:cNvPr id="3" name="AutoShape 4">
            <a:extLst>
              <a:ext uri="{FF2B5EF4-FFF2-40B4-BE49-F238E27FC236}">
                <a16:creationId xmlns:a16="http://schemas.microsoft.com/office/drawing/2014/main" id="{58485BE3-914F-3C4A-4295-F010DD689E22}"/>
              </a:ext>
            </a:extLst>
          </p:cNvPr>
          <p:cNvSpPr>
            <a:spLocks noChangeAspect="1" noChangeArrowheads="1"/>
          </p:cNvSpPr>
          <p:nvPr/>
        </p:nvSpPr>
        <p:spPr bwMode="auto">
          <a:xfrm>
            <a:off x="4572000" y="25717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t-IT"/>
          </a:p>
        </p:txBody>
      </p:sp>
      <p:pic>
        <p:nvPicPr>
          <p:cNvPr id="5" name="Immagine 4" descr="Immagine che contiene disegno, Viso umano, arte, dipinto&#10;&#10;Il contenuto generato dall'IA potrebbe non essere corretto.">
            <a:extLst>
              <a:ext uri="{FF2B5EF4-FFF2-40B4-BE49-F238E27FC236}">
                <a16:creationId xmlns:a16="http://schemas.microsoft.com/office/drawing/2014/main" id="{CA0D5F45-81A6-CAAA-4DE4-338BE1FD22F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279078" y="1743075"/>
            <a:ext cx="2266950" cy="2266950"/>
          </a:xfrm>
          <a:prstGeom prst="rect">
            <a:avLst/>
          </a:prstGeom>
        </p:spPr>
      </p:pic>
    </p:spTree>
    <p:extLst>
      <p:ext uri="{BB962C8B-B14F-4D97-AF65-F5344CB8AC3E}">
        <p14:creationId xmlns:p14="http://schemas.microsoft.com/office/powerpoint/2010/main" val="13790697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0">
          <a:extLst>
            <a:ext uri="{FF2B5EF4-FFF2-40B4-BE49-F238E27FC236}">
              <a16:creationId xmlns:a16="http://schemas.microsoft.com/office/drawing/2014/main" id="{11DE6DF4-0447-6EE0-A52D-11D66AB65841}"/>
            </a:ext>
          </a:extLst>
        </p:cNvPr>
        <p:cNvGrpSpPr/>
        <p:nvPr/>
      </p:nvGrpSpPr>
      <p:grpSpPr>
        <a:xfrm>
          <a:off x="0" y="0"/>
          <a:ext cx="0" cy="0"/>
          <a:chOff x="0" y="0"/>
          <a:chExt cx="0" cy="0"/>
        </a:xfrm>
      </p:grpSpPr>
      <p:cxnSp>
        <p:nvCxnSpPr>
          <p:cNvPr id="181" name="Google Shape;181;p23">
            <a:extLst>
              <a:ext uri="{FF2B5EF4-FFF2-40B4-BE49-F238E27FC236}">
                <a16:creationId xmlns:a16="http://schemas.microsoft.com/office/drawing/2014/main" id="{EFF735B0-32D5-6925-0169-CB51FA44CC5E}"/>
              </a:ext>
            </a:extLst>
          </p:cNvPr>
          <p:cNvCxnSpPr/>
          <p:nvPr/>
        </p:nvCxnSpPr>
        <p:spPr>
          <a:xfrm>
            <a:off x="581350" y="0"/>
            <a:ext cx="0" cy="837600"/>
          </a:xfrm>
          <a:prstGeom prst="straightConnector1">
            <a:avLst/>
          </a:prstGeom>
          <a:noFill/>
          <a:ln w="9525" cap="flat" cmpd="sng">
            <a:solidFill>
              <a:schemeClr val="dk2"/>
            </a:solidFill>
            <a:prstDash val="dot"/>
            <a:round/>
            <a:headEnd type="none" w="med" len="med"/>
            <a:tailEnd type="none" w="med" len="med"/>
          </a:ln>
        </p:spPr>
      </p:cxnSp>
      <p:sp>
        <p:nvSpPr>
          <p:cNvPr id="182" name="Google Shape;182;p23">
            <a:extLst>
              <a:ext uri="{FF2B5EF4-FFF2-40B4-BE49-F238E27FC236}">
                <a16:creationId xmlns:a16="http://schemas.microsoft.com/office/drawing/2014/main" id="{39540ECB-B453-693E-2FC6-353C83AAAC74}"/>
              </a:ext>
            </a:extLst>
          </p:cNvPr>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p>
            <a:pPr marL="0" lvl="0" indent="0" algn="r" rtl="0">
              <a:spcBef>
                <a:spcPts val="0"/>
              </a:spcBef>
              <a:spcAft>
                <a:spcPts val="0"/>
              </a:spcAft>
              <a:buNone/>
            </a:pPr>
            <a:fld id="{00000000-1234-1234-1234-123412341234}" type="slidenum">
              <a:rPr lang="en-GB" noProof="0" smtClean="0"/>
              <a:t>9</a:t>
            </a:fld>
            <a:endParaRPr lang="en-GB" noProof="0" dirty="0"/>
          </a:p>
        </p:txBody>
      </p:sp>
      <p:sp>
        <p:nvSpPr>
          <p:cNvPr id="183" name="Google Shape;183;p23">
            <a:extLst>
              <a:ext uri="{FF2B5EF4-FFF2-40B4-BE49-F238E27FC236}">
                <a16:creationId xmlns:a16="http://schemas.microsoft.com/office/drawing/2014/main" id="{C70BD950-9C67-058A-8DCF-5BD05C3DBDBF}"/>
              </a:ext>
            </a:extLst>
          </p:cNvPr>
          <p:cNvSpPr txBox="1">
            <a:spLocks noGrp="1"/>
          </p:cNvSpPr>
          <p:nvPr>
            <p:ph type="title"/>
          </p:nvPr>
        </p:nvSpPr>
        <p:spPr>
          <a:xfrm>
            <a:off x="1080000" y="1072500"/>
            <a:ext cx="4187100" cy="752700"/>
          </a:xfrm>
          <a:prstGeom prst="rect">
            <a:avLst/>
          </a:prstGeom>
        </p:spPr>
        <p:txBody>
          <a:bodyPr spcFirstLastPara="1" wrap="square" lIns="91425" tIns="91425" rIns="91425" bIns="91425" anchor="b" anchorCtr="0">
            <a:normAutofit/>
          </a:bodyPr>
          <a:lstStyle/>
          <a:p>
            <a:pPr lvl="0"/>
            <a:r>
              <a:rPr lang="en-GB" noProof="0" dirty="0">
                <a:solidFill>
                  <a:schemeClr val="accent2"/>
                </a:solidFill>
              </a:rPr>
              <a:t>Caesar cipher</a:t>
            </a:r>
            <a:endParaRPr lang="en-GB" noProof="0" dirty="0"/>
          </a:p>
        </p:txBody>
      </p:sp>
      <p:sp>
        <p:nvSpPr>
          <p:cNvPr id="184" name="Google Shape;184;p23">
            <a:extLst>
              <a:ext uri="{FF2B5EF4-FFF2-40B4-BE49-F238E27FC236}">
                <a16:creationId xmlns:a16="http://schemas.microsoft.com/office/drawing/2014/main" id="{4F82AB94-A7A3-632A-BC3C-48689D878B5D}"/>
              </a:ext>
            </a:extLst>
          </p:cNvPr>
          <p:cNvSpPr txBox="1">
            <a:spLocks noGrp="1"/>
          </p:cNvSpPr>
          <p:nvPr>
            <p:ph type="sldNum" idx="4"/>
          </p:nvPr>
        </p:nvSpPr>
        <p:spPr>
          <a:xfrm>
            <a:off x="360008" y="4490217"/>
            <a:ext cx="548700" cy="3936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fld id="{00000000-1234-1234-1234-123412341234}" type="slidenum">
              <a:rPr lang="en-GB" noProof="0" smtClean="0"/>
              <a:t>9</a:t>
            </a:fld>
            <a:endParaRPr lang="en-GB" noProof="0" dirty="0"/>
          </a:p>
        </p:txBody>
      </p:sp>
      <p:sp>
        <p:nvSpPr>
          <p:cNvPr id="186" name="Google Shape;186;p23">
            <a:extLst>
              <a:ext uri="{FF2B5EF4-FFF2-40B4-BE49-F238E27FC236}">
                <a16:creationId xmlns:a16="http://schemas.microsoft.com/office/drawing/2014/main" id="{0AFC6924-F261-5B2C-C227-B0C7DBA45729}"/>
              </a:ext>
            </a:extLst>
          </p:cNvPr>
          <p:cNvSpPr txBox="1">
            <a:spLocks noGrp="1"/>
          </p:cNvSpPr>
          <p:nvPr>
            <p:ph type="subTitle" idx="1"/>
          </p:nvPr>
        </p:nvSpPr>
        <p:spPr>
          <a:xfrm>
            <a:off x="1090475" y="1825200"/>
            <a:ext cx="4176600" cy="752700"/>
          </a:xfrm>
          <a:prstGeom prst="rect">
            <a:avLst/>
          </a:prstGeom>
        </p:spPr>
        <p:txBody>
          <a:bodyPr spcFirstLastPara="1" wrap="square" lIns="91425" tIns="91425" rIns="91425" bIns="91425" anchor="b" anchorCtr="0">
            <a:noAutofit/>
          </a:bodyPr>
          <a:lstStyle/>
          <a:p>
            <a:pPr marL="0" lvl="0" indent="0">
              <a:spcAft>
                <a:spcPts val="1200"/>
              </a:spcAft>
            </a:pPr>
            <a:r>
              <a:rPr lang="en-GB" noProof="0" dirty="0"/>
              <a:t>Shift the alphabet by a predetermined number of positions (e.g. 3)</a:t>
            </a:r>
          </a:p>
        </p:txBody>
      </p:sp>
      <p:graphicFrame>
        <p:nvGraphicFramePr>
          <p:cNvPr id="9" name="Tabella 8">
            <a:extLst>
              <a:ext uri="{FF2B5EF4-FFF2-40B4-BE49-F238E27FC236}">
                <a16:creationId xmlns:a16="http://schemas.microsoft.com/office/drawing/2014/main" id="{979F49AE-5569-0CEB-FF40-3A576185A412}"/>
              </a:ext>
            </a:extLst>
          </p:cNvPr>
          <p:cNvGraphicFramePr>
            <a:graphicFrameLocks noGrp="1"/>
          </p:cNvGraphicFramePr>
          <p:nvPr/>
        </p:nvGraphicFramePr>
        <p:xfrm>
          <a:off x="1106025" y="2588920"/>
          <a:ext cx="4161050" cy="741680"/>
        </p:xfrm>
        <a:graphic>
          <a:graphicData uri="http://schemas.openxmlformats.org/drawingml/2006/table">
            <a:tbl>
              <a:tblPr firstRow="1" bandRow="1">
                <a:tableStyleId>{5C22544A-7EE6-4342-B048-85BDC9FD1C3A}</a:tableStyleId>
              </a:tblPr>
              <a:tblGrid>
                <a:gridCol w="416105">
                  <a:extLst>
                    <a:ext uri="{9D8B030D-6E8A-4147-A177-3AD203B41FA5}">
                      <a16:colId xmlns:a16="http://schemas.microsoft.com/office/drawing/2014/main" val="3356004062"/>
                    </a:ext>
                  </a:extLst>
                </a:gridCol>
                <a:gridCol w="416105">
                  <a:extLst>
                    <a:ext uri="{9D8B030D-6E8A-4147-A177-3AD203B41FA5}">
                      <a16:colId xmlns:a16="http://schemas.microsoft.com/office/drawing/2014/main" val="3477157062"/>
                    </a:ext>
                  </a:extLst>
                </a:gridCol>
                <a:gridCol w="416105">
                  <a:extLst>
                    <a:ext uri="{9D8B030D-6E8A-4147-A177-3AD203B41FA5}">
                      <a16:colId xmlns:a16="http://schemas.microsoft.com/office/drawing/2014/main" val="677264563"/>
                    </a:ext>
                  </a:extLst>
                </a:gridCol>
                <a:gridCol w="416105">
                  <a:extLst>
                    <a:ext uri="{9D8B030D-6E8A-4147-A177-3AD203B41FA5}">
                      <a16:colId xmlns:a16="http://schemas.microsoft.com/office/drawing/2014/main" val="2841337025"/>
                    </a:ext>
                  </a:extLst>
                </a:gridCol>
                <a:gridCol w="416105">
                  <a:extLst>
                    <a:ext uri="{9D8B030D-6E8A-4147-A177-3AD203B41FA5}">
                      <a16:colId xmlns:a16="http://schemas.microsoft.com/office/drawing/2014/main" val="2050621458"/>
                    </a:ext>
                  </a:extLst>
                </a:gridCol>
                <a:gridCol w="416105">
                  <a:extLst>
                    <a:ext uri="{9D8B030D-6E8A-4147-A177-3AD203B41FA5}">
                      <a16:colId xmlns:a16="http://schemas.microsoft.com/office/drawing/2014/main" val="3977093867"/>
                    </a:ext>
                  </a:extLst>
                </a:gridCol>
                <a:gridCol w="416105">
                  <a:extLst>
                    <a:ext uri="{9D8B030D-6E8A-4147-A177-3AD203B41FA5}">
                      <a16:colId xmlns:a16="http://schemas.microsoft.com/office/drawing/2014/main" val="984166000"/>
                    </a:ext>
                  </a:extLst>
                </a:gridCol>
                <a:gridCol w="416105">
                  <a:extLst>
                    <a:ext uri="{9D8B030D-6E8A-4147-A177-3AD203B41FA5}">
                      <a16:colId xmlns:a16="http://schemas.microsoft.com/office/drawing/2014/main" val="2607587943"/>
                    </a:ext>
                  </a:extLst>
                </a:gridCol>
                <a:gridCol w="416105">
                  <a:extLst>
                    <a:ext uri="{9D8B030D-6E8A-4147-A177-3AD203B41FA5}">
                      <a16:colId xmlns:a16="http://schemas.microsoft.com/office/drawing/2014/main" val="3972297076"/>
                    </a:ext>
                  </a:extLst>
                </a:gridCol>
                <a:gridCol w="416105">
                  <a:extLst>
                    <a:ext uri="{9D8B030D-6E8A-4147-A177-3AD203B41FA5}">
                      <a16:colId xmlns:a16="http://schemas.microsoft.com/office/drawing/2014/main" val="1129449926"/>
                    </a:ext>
                  </a:extLst>
                </a:gridCol>
              </a:tblGrid>
              <a:tr h="370840">
                <a:tc>
                  <a:txBody>
                    <a:bodyPr/>
                    <a:lstStyle/>
                    <a:p>
                      <a:pPr algn="ctr"/>
                      <a:r>
                        <a:rPr lang="en-GB" b="1" noProof="0" dirty="0">
                          <a:latin typeface="Inter" panose="02000503000000020004" pitchFamily="2" charset="0"/>
                          <a:ea typeface="Inter" panose="02000503000000020004" pitchFamily="2" charset="0"/>
                        </a:rPr>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b="1" noProof="0" dirty="0">
                          <a:latin typeface="Inter" panose="02000503000000020004" pitchFamily="2" charset="0"/>
                          <a:ea typeface="Inter" panose="02000503000000020004" pitchFamily="2" charset="0"/>
                        </a:rPr>
                        <a:t>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b="1" noProof="0" dirty="0">
                          <a:latin typeface="Inter" panose="02000503000000020004" pitchFamily="2" charset="0"/>
                          <a:ea typeface="Inter" panose="02000503000000020004" pitchFamily="2" charset="0"/>
                        </a:rPr>
                        <a:t>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b="1" noProof="0" dirty="0">
                          <a:latin typeface="Inter" panose="02000503000000020004" pitchFamily="2" charset="0"/>
                          <a:ea typeface="Inter" panose="02000503000000020004" pitchFamily="2" charset="0"/>
                        </a:rPr>
                        <a:t>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b="1" noProof="0" dirty="0">
                          <a:latin typeface="Inter" panose="02000503000000020004" pitchFamily="2" charset="0"/>
                          <a:ea typeface="Inter" panose="02000503000000020004" pitchFamily="2" charset="0"/>
                        </a:rPr>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b="1" noProof="0" dirty="0">
                          <a:latin typeface="Inter" panose="02000503000000020004" pitchFamily="2" charset="0"/>
                          <a:ea typeface="Inter" panose="02000503000000020004" pitchFamily="2"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b="1" noProof="0" dirty="0">
                          <a:latin typeface="Inter" panose="02000503000000020004" pitchFamily="2" charset="0"/>
                          <a:ea typeface="Inter" panose="02000503000000020004" pitchFamily="2" charset="0"/>
                        </a:rPr>
                        <a:t>W</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b="1" noProof="0" dirty="0">
                          <a:latin typeface="Inter" panose="02000503000000020004" pitchFamily="2" charset="0"/>
                          <a:ea typeface="Inter" panose="02000503000000020004" pitchFamily="2" charset="0"/>
                        </a:rPr>
                        <a:t>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b="1" noProof="0" dirty="0">
                          <a:latin typeface="Inter" panose="02000503000000020004" pitchFamily="2" charset="0"/>
                          <a:ea typeface="Inter" panose="02000503000000020004" pitchFamily="2" charset="0"/>
                        </a:rPr>
                        <a:t>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b="1" noProof="0" dirty="0">
                          <a:latin typeface="Inter" panose="02000503000000020004" pitchFamily="2" charset="0"/>
                          <a:ea typeface="Inter" panose="02000503000000020004" pitchFamily="2" charset="0"/>
                        </a:rPr>
                        <a:t>Z</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02835150"/>
                  </a:ext>
                </a:extLst>
              </a:tr>
              <a:tr h="370840">
                <a:tc>
                  <a:txBody>
                    <a:bodyPr/>
                    <a:lstStyle/>
                    <a:p>
                      <a:pPr algn="ctr"/>
                      <a:r>
                        <a:rPr lang="en-GB" b="1" noProof="0" dirty="0">
                          <a:latin typeface="Inter" panose="02000503000000020004" pitchFamily="2" charset="0"/>
                          <a:ea typeface="Inter" panose="02000503000000020004" pitchFamily="2" charset="0"/>
                        </a:rPr>
                        <a:t>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b="1" noProof="0" dirty="0">
                          <a:latin typeface="Inter" panose="02000503000000020004" pitchFamily="2" charset="0"/>
                          <a:ea typeface="Inter" panose="02000503000000020004" pitchFamily="2" charset="0"/>
                        </a:rPr>
                        <a:t>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b="1" noProof="0" dirty="0">
                          <a:latin typeface="Inter" panose="02000503000000020004" pitchFamily="2" charset="0"/>
                          <a:ea typeface="Inter" panose="02000503000000020004" pitchFamily="2" charset="0"/>
                        </a:rPr>
                        <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b="1" noProof="0" dirty="0">
                          <a:latin typeface="Inter" panose="02000503000000020004" pitchFamily="2" charset="0"/>
                          <a:ea typeface="Inter" panose="02000503000000020004" pitchFamily="2" charset="0"/>
                        </a:rPr>
                        <a:t>F</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b="1" noProof="0" dirty="0">
                          <a:latin typeface="Inter" panose="02000503000000020004" pitchFamily="2" charset="0"/>
                          <a:ea typeface="Inter" panose="02000503000000020004" pitchFamily="2" charset="0"/>
                        </a:rPr>
                        <a:t>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b="1" noProof="0" dirty="0">
                          <a:latin typeface="Inter" panose="02000503000000020004" pitchFamily="2" charset="0"/>
                          <a:ea typeface="Inter" panose="02000503000000020004" pitchFamily="2" charset="0"/>
                        </a:rPr>
                        <a: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b="1" noProof="0" dirty="0">
                          <a:latin typeface="Inter" panose="02000503000000020004" pitchFamily="2" charset="0"/>
                          <a:ea typeface="Inter" panose="02000503000000020004" pitchFamily="2" charset="0"/>
                        </a:rPr>
                        <a:t>Z</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b="1" noProof="0" dirty="0">
                          <a:latin typeface="Inter" panose="02000503000000020004" pitchFamily="2" charset="0"/>
                          <a:ea typeface="Inter" panose="02000503000000020004" pitchFamily="2" charset="0"/>
                        </a:rPr>
                        <a:t>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b="1" noProof="0" dirty="0">
                          <a:latin typeface="Inter" panose="02000503000000020004" pitchFamily="2" charset="0"/>
                          <a:ea typeface="Inter" panose="02000503000000020004" pitchFamily="2" charset="0"/>
                        </a:rPr>
                        <a:t>B</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GB" b="1" noProof="0" dirty="0">
                          <a:latin typeface="Inter" panose="02000503000000020004" pitchFamily="2" charset="0"/>
                          <a:ea typeface="Inter" panose="02000503000000020004" pitchFamily="2" charset="0"/>
                        </a:rPr>
                        <a:t>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33688749"/>
                  </a:ext>
                </a:extLst>
              </a:tr>
            </a:tbl>
          </a:graphicData>
        </a:graphic>
      </p:graphicFrame>
      <p:sp>
        <p:nvSpPr>
          <p:cNvPr id="10" name="CasellaDiTesto 9">
            <a:extLst>
              <a:ext uri="{FF2B5EF4-FFF2-40B4-BE49-F238E27FC236}">
                <a16:creationId xmlns:a16="http://schemas.microsoft.com/office/drawing/2014/main" id="{66568BA3-3441-2899-19AA-B35B5105210A}"/>
              </a:ext>
            </a:extLst>
          </p:cNvPr>
          <p:cNvSpPr txBox="1"/>
          <p:nvPr/>
        </p:nvSpPr>
        <p:spPr>
          <a:xfrm>
            <a:off x="1090475" y="3513513"/>
            <a:ext cx="816249" cy="307777"/>
          </a:xfrm>
          <a:prstGeom prst="rect">
            <a:avLst/>
          </a:prstGeom>
          <a:noFill/>
        </p:spPr>
        <p:txBody>
          <a:bodyPr wrap="none" rtlCol="0">
            <a:spAutoFit/>
          </a:bodyPr>
          <a:lstStyle/>
          <a:p>
            <a:r>
              <a:rPr lang="en-GB" noProof="0" dirty="0">
                <a:latin typeface="Inter" panose="02000503000000020004" pitchFamily="2" charset="0"/>
                <a:ea typeface="Inter" panose="02000503000000020004" pitchFamily="2" charset="0"/>
              </a:rPr>
              <a:t>key = 3</a:t>
            </a:r>
          </a:p>
        </p:txBody>
      </p:sp>
      <p:sp>
        <p:nvSpPr>
          <p:cNvPr id="11" name="CasellaDiTesto 10">
            <a:extLst>
              <a:ext uri="{FF2B5EF4-FFF2-40B4-BE49-F238E27FC236}">
                <a16:creationId xmlns:a16="http://schemas.microsoft.com/office/drawing/2014/main" id="{91F19CB4-3D10-FD43-608D-74615B9BD1E9}"/>
              </a:ext>
            </a:extLst>
          </p:cNvPr>
          <p:cNvSpPr txBox="1"/>
          <p:nvPr/>
        </p:nvSpPr>
        <p:spPr>
          <a:xfrm>
            <a:off x="1080000" y="3763223"/>
            <a:ext cx="4371710" cy="307777"/>
          </a:xfrm>
          <a:prstGeom prst="rect">
            <a:avLst/>
          </a:prstGeom>
          <a:noFill/>
        </p:spPr>
        <p:txBody>
          <a:bodyPr wrap="none" rtlCol="0">
            <a:spAutoFit/>
          </a:bodyPr>
          <a:lstStyle/>
          <a:p>
            <a:r>
              <a:rPr lang="en-GB" noProof="0" dirty="0">
                <a:solidFill>
                  <a:schemeClr val="accent2"/>
                </a:solidFill>
                <a:latin typeface="Inter" panose="02000503000000020004" pitchFamily="2" charset="0"/>
                <a:ea typeface="Inter" panose="02000503000000020004" pitchFamily="2" charset="0"/>
              </a:rPr>
              <a:t>attack: it is sufficient to test all possible keys (26)</a:t>
            </a:r>
          </a:p>
        </p:txBody>
      </p:sp>
      <p:pic>
        <p:nvPicPr>
          <p:cNvPr id="12" name="Immagine 11">
            <a:extLst>
              <a:ext uri="{FF2B5EF4-FFF2-40B4-BE49-F238E27FC236}">
                <a16:creationId xmlns:a16="http://schemas.microsoft.com/office/drawing/2014/main" id="{DEDD13FD-3BAA-07D3-0F5D-D992FD72F2A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673034" y="1072500"/>
            <a:ext cx="3073774" cy="3073774"/>
          </a:xfrm>
          <a:prstGeom prst="rect">
            <a:avLst/>
          </a:prstGeom>
        </p:spPr>
      </p:pic>
    </p:spTree>
    <p:extLst>
      <p:ext uri="{BB962C8B-B14F-4D97-AF65-F5344CB8AC3E}">
        <p14:creationId xmlns:p14="http://schemas.microsoft.com/office/powerpoint/2010/main" val="2619083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theme/theme1.xml><?xml version="1.0" encoding="utf-8"?>
<a:theme xmlns:a="http://schemas.openxmlformats.org/drawingml/2006/main" name="Simple Dark">
  <a:themeElements>
    <a:clrScheme name="Simple Dark">
      <a:dk1>
        <a:srgbClr val="192155"/>
      </a:dk1>
      <a:lt1>
        <a:srgbClr val="101023"/>
      </a:lt1>
      <a:dk2>
        <a:srgbClr val="FFFFFF"/>
      </a:dk2>
      <a:lt2>
        <a:srgbClr val="F0F0F0"/>
      </a:lt2>
      <a:accent1>
        <a:srgbClr val="00FFFF"/>
      </a:accent1>
      <a:accent2>
        <a:srgbClr val="D60077"/>
      </a:accent2>
      <a:accent3>
        <a:srgbClr val="300499"/>
      </a:accent3>
      <a:accent4>
        <a:srgbClr val="78018B"/>
      </a:accent4>
      <a:accent5>
        <a:srgbClr val="5358DE"/>
      </a:accent5>
      <a:accent6>
        <a:srgbClr val="00A0F8"/>
      </a:accent6>
      <a:hlink>
        <a:srgbClr val="D60077"/>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425</TotalTime>
  <Words>2248</Words>
  <Application>Microsoft Macintosh PowerPoint</Application>
  <PresentationFormat>Presentazione su schermo (16:9)</PresentationFormat>
  <Paragraphs>480</Paragraphs>
  <Slides>50</Slides>
  <Notes>50</Notes>
  <HiddenSlides>0</HiddenSlides>
  <MMClips>0</MMClips>
  <ScaleCrop>false</ScaleCrop>
  <HeadingPairs>
    <vt:vector size="6" baseType="variant">
      <vt:variant>
        <vt:lpstr>Caratteri utilizzati</vt:lpstr>
      </vt:variant>
      <vt:variant>
        <vt:i4>5</vt:i4>
      </vt:variant>
      <vt:variant>
        <vt:lpstr>Tema</vt:lpstr>
      </vt:variant>
      <vt:variant>
        <vt:i4>1</vt:i4>
      </vt:variant>
      <vt:variant>
        <vt:lpstr>Titoli diapositive</vt:lpstr>
      </vt:variant>
      <vt:variant>
        <vt:i4>50</vt:i4>
      </vt:variant>
    </vt:vector>
  </HeadingPairs>
  <TitlesOfParts>
    <vt:vector size="56" baseType="lpstr">
      <vt:lpstr>Outfit</vt:lpstr>
      <vt:lpstr>Inter</vt:lpstr>
      <vt:lpstr>Cambria Math</vt:lpstr>
      <vt:lpstr>Inter Medium</vt:lpstr>
      <vt:lpstr>Arial</vt:lpstr>
      <vt:lpstr>Simple Dark</vt:lpstr>
      <vt:lpstr>Information security</vt:lpstr>
      <vt:lpstr>Information security &amp; its requirements</vt:lpstr>
      <vt:lpstr>Information security</vt:lpstr>
      <vt:lpstr>Requirements </vt:lpstr>
      <vt:lpstr>Cryptography vs. security </vt:lpstr>
      <vt:lpstr>Pre-computer cryptography</vt:lpstr>
      <vt:lpstr>Scytale cipher</vt:lpstr>
      <vt:lpstr>The Egyptian pharaoh approach</vt:lpstr>
      <vt:lpstr>Caesar cipher</vt:lpstr>
      <vt:lpstr>Alphabetic substitution</vt:lpstr>
      <vt:lpstr>Polyalphabetic</vt:lpstr>
      <vt:lpstr>Enigma</vt:lpstr>
      <vt:lpstr>Conclusion</vt:lpstr>
      <vt:lpstr>Frequency analysis</vt:lpstr>
      <vt:lpstr>Frequency of letters </vt:lpstr>
      <vt:lpstr>Languages</vt:lpstr>
      <vt:lpstr>Frequency analysis (simplified)</vt:lpstr>
      <vt:lpstr>Frequency analysis (simplified) (2)</vt:lpstr>
      <vt:lpstr>Frequency analysis (simplified) (3)</vt:lpstr>
      <vt:lpstr>Model of encryption</vt:lpstr>
      <vt:lpstr>Model</vt:lpstr>
      <vt:lpstr>What is a key?</vt:lpstr>
      <vt:lpstr>Communication model</vt:lpstr>
      <vt:lpstr>Threat (attack) model</vt:lpstr>
      <vt:lpstr>Adversary</vt:lpstr>
      <vt:lpstr>Terminology</vt:lpstr>
      <vt:lpstr>Security goals</vt:lpstr>
      <vt:lpstr>Adversarial model</vt:lpstr>
      <vt:lpstr>Attack categories</vt:lpstr>
      <vt:lpstr>What is in attack?</vt:lpstr>
      <vt:lpstr>First attacks</vt:lpstr>
      <vt:lpstr>Attacks may use an oracle</vt:lpstr>
      <vt:lpstr>Selection of attacks</vt:lpstr>
      <vt:lpstr>Selection (continued)</vt:lpstr>
      <vt:lpstr>Other attacks</vt:lpstr>
      <vt:lpstr>About brute-force</vt:lpstr>
      <vt:lpstr>Keys and password</vt:lpstr>
      <vt:lpstr>Why to make a distinction?</vt:lpstr>
      <vt:lpstr>Password basics</vt:lpstr>
      <vt:lpstr>Limitations of passwords </vt:lpstr>
      <vt:lpstr>Phishing attacks</vt:lpstr>
      <vt:lpstr>What is a cryptographic key?</vt:lpstr>
      <vt:lpstr>Key properties</vt:lpstr>
      <vt:lpstr>Password vs Key – Comparison Table </vt:lpstr>
      <vt:lpstr>Analogy </vt:lpstr>
      <vt:lpstr>Combined use</vt:lpstr>
      <vt:lpstr>Key Derivation</vt:lpstr>
      <vt:lpstr>Why keys are more secure</vt:lpstr>
      <vt:lpstr>Why passwords are still used </vt:lpstr>
      <vt:lpstr>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Fabrizio d'Amore</cp:lastModifiedBy>
  <cp:revision>18</cp:revision>
  <dcterms:modified xsi:type="dcterms:W3CDTF">2025-09-20T22:10:47Z</dcterms:modified>
</cp:coreProperties>
</file>